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8" r:id="rId6"/>
    <p:sldId id="267" r:id="rId7"/>
    <p:sldId id="269" r:id="rId8"/>
    <p:sldId id="270" r:id="rId9"/>
    <p:sldId id="273" r:id="rId10"/>
    <p:sldId id="271" r:id="rId11"/>
    <p:sldId id="258" r:id="rId12"/>
    <p:sldId id="274" r:id="rId13"/>
    <p:sldId id="272" r:id="rId14"/>
    <p:sldId id="276" r:id="rId15"/>
    <p:sldId id="27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F4"/>
    <a:srgbClr val="F5EBD3"/>
    <a:srgbClr val="085442"/>
    <a:srgbClr val="4C081D"/>
    <a:srgbClr val="82DEDA"/>
    <a:srgbClr val="5BDBD5"/>
    <a:srgbClr val="43BBBB"/>
    <a:srgbClr val="21465D"/>
    <a:srgbClr val="F0F0F0"/>
    <a:srgbClr val="B96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670A5-1BB0-D799-9B2B-626F7344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6CDEA6-C447-26CE-9712-3E5C6275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A6641B-E82B-7818-8EC3-17FA4F0B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2C563F-B6C7-3422-7385-CF3B9FE4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3E062-B0D0-6170-6C97-1B7B0D1E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15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88484-0068-6961-9ACD-163D17D5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F1BAB9-4968-C5B2-8A68-6BAE6E592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44F58-B06C-55BC-C6C1-28960BAE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58969F-47F2-8A4D-68FE-D32162E3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956AF8-B5C9-38F0-3314-DB85B521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58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D6014F-800F-B56C-7486-662723C1E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EB845F-3DDE-9797-B1F6-760C740DF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B24BF2-3C42-49DB-4124-B7347E70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083151-C352-CE33-51FC-900C4A74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3DC924-A5A8-5B50-3C4F-7744E441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AE32C-C0E7-BD89-7AD9-1A190EEC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C17E3E-FF6F-F08C-DB22-613A354A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75E167-090F-3AAE-54DA-BB8C4713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C296BF-530E-9BCB-50C1-DDDF5190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7B38F9-D3F0-5683-92A9-08A314CB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13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3B45F-EFF8-9B2F-624E-6FB2DE5B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E685B6-FADA-878B-A4EF-98362A10F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E08DBC-CA16-67D4-51CB-A108E5AC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D17681-CAE4-9A33-D975-B7E2C0A5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88AB9-5414-84AA-1029-30CF3189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57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5FD08-F9DC-2EF3-6FF1-C9D67651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09076-9C08-0F89-30D6-CD6EF4F88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F758EB-0E1F-3780-6E06-64DF3E92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7A3173-9B1E-2C47-6BC5-296A8459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28E95D-C79B-A130-B05D-F1737AB0E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93F33-AABD-03C0-4931-AAE91712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95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34EA9-F354-B795-A5CB-288BA973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AE64E8-44C5-0299-A2B7-3606E0295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4CE77F-C5A4-2742-A1CC-6E7FE9509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FDAE9E-305B-EA8B-8719-9B67EA68D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2CB0BB-64B6-8D33-F023-041AE03C0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66C66-CEA6-FB5B-A7D9-D7D4F106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463E36-E912-7765-9817-64161DE5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187C1A-ABAB-6AAB-3D4F-1AB39210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1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82173-E730-8B9F-E30D-4DB1BD8F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EF5E31-4388-A86B-AB4D-9FEC55D4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7AD95E-AC97-6530-62E7-E3A0F64C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1EE085-DF45-F4C6-088D-BCB5E5B8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89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B0BEE1-FC3A-FAD5-E8F0-30E34D88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876F10-B8EA-61FA-1E21-02DB63F8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5C48CA-5874-F4FF-2D34-34A7BDE0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8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478AF-D743-B034-4887-D1823530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B7EF15-ADEF-77D4-FE70-5387CD56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DFBD8F-E20C-1842-D44B-C997E6FF6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CC1959-234C-65A4-EA76-A23D3F8EF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6993E4-E712-B44A-A1E7-3C7E266E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69254D-37D0-27A3-F066-81A9DE15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3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598E9-CF4C-9A0C-D77E-AC4FC550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F296C7-A829-C297-995C-CB6B76B9E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C09286-E36A-177C-0E11-C6A4C95B8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8B1031-B1BE-0E1E-1EF1-E8EB786D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BBDD6-21C2-FD1A-7CF0-9012D54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8E07BC-7339-2B1B-8164-B5429B89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0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51A5F8-8255-D21C-D883-D1C300B4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9DD4F0-373D-9DDE-3621-4873ED757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D7B289-04A8-BAF4-182E-065679DC4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1A96E-F2FE-4FC0-84C1-06D9D634398C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315120-5776-53E6-7990-45E967606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43A62F-482F-C350-0193-4C6F4DD8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ECAA50-26DB-410E-9607-6751DC6BC7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3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1.png"/><Relationship Id="rId18" Type="http://schemas.microsoft.com/office/2007/relationships/hdphoto" Target="../media/hdphoto14.wdp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microsoft.com/office/2007/relationships/hdphoto" Target="../media/hdphoto12.wdp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20.png"/><Relationship Id="rId24" Type="http://schemas.microsoft.com/office/2007/relationships/hdphoto" Target="../media/hdphoto17.wdp"/><Relationship Id="rId5" Type="http://schemas.openxmlformats.org/officeDocument/2006/relationships/image" Target="../media/image17.png"/><Relationship Id="rId15" Type="http://schemas.openxmlformats.org/officeDocument/2006/relationships/image" Target="../media/image16.png"/><Relationship Id="rId23" Type="http://schemas.openxmlformats.org/officeDocument/2006/relationships/image" Target="../media/image26.png"/><Relationship Id="rId10" Type="http://schemas.microsoft.com/office/2007/relationships/hdphoto" Target="../media/hdphoto11.wdp"/><Relationship Id="rId19" Type="http://schemas.openxmlformats.org/officeDocument/2006/relationships/image" Target="../media/image24.png"/><Relationship Id="rId4" Type="http://schemas.microsoft.com/office/2007/relationships/hdphoto" Target="../media/hdphoto8.wdp"/><Relationship Id="rId9" Type="http://schemas.openxmlformats.org/officeDocument/2006/relationships/image" Target="../media/image19.png"/><Relationship Id="rId14" Type="http://schemas.microsoft.com/office/2007/relationships/hdphoto" Target="../media/hdphoto13.wdp"/><Relationship Id="rId22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justbookin.kesug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BB8E1-8FE3-F686-73D6-FD5C0390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9129E22F-4C07-C1DA-0DC5-8C32A0AF5DEC}"/>
              </a:ext>
            </a:extLst>
          </p:cNvPr>
          <p:cNvGrpSpPr/>
          <p:nvPr/>
        </p:nvGrpSpPr>
        <p:grpSpPr>
          <a:xfrm flipH="1">
            <a:off x="2928005" y="728999"/>
            <a:ext cx="6336000" cy="792002"/>
            <a:chOff x="-678764" y="478926"/>
            <a:chExt cx="6336000" cy="158400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70BA622-21FB-4D79-D59A-EB1496B12440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Triângulo isósceles 4">
              <a:extLst>
                <a:ext uri="{FF2B5EF4-FFF2-40B4-BE49-F238E27FC236}">
                  <a16:creationId xmlns:a16="http://schemas.microsoft.com/office/drawing/2014/main" id="{A6A3DC00-1798-F384-634B-A73C34C5D6FC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6173A8F0-FF5F-508A-51D6-525D135CB478}"/>
              </a:ext>
            </a:extLst>
          </p:cNvPr>
          <p:cNvSpPr/>
          <p:nvPr/>
        </p:nvSpPr>
        <p:spPr>
          <a:xfrm rot="16200000" flipH="1">
            <a:off x="5376007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854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308676E-5EF9-E275-01F8-B37236A06CB1}"/>
              </a:ext>
            </a:extLst>
          </p:cNvPr>
          <p:cNvGrpSpPr/>
          <p:nvPr/>
        </p:nvGrpSpPr>
        <p:grpSpPr>
          <a:xfrm>
            <a:off x="2928005" y="729000"/>
            <a:ext cx="6336000" cy="792002"/>
            <a:chOff x="-678764" y="478926"/>
            <a:chExt cx="6336000" cy="158400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EBC0179-A8BD-0311-B609-D89E0B9CC3C7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6FEF3321-C9C0-6D56-7BD4-4C7112ED7156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8FAF3CA8-B1DE-C373-3308-39AFFDCB7285}"/>
              </a:ext>
            </a:extLst>
          </p:cNvPr>
          <p:cNvSpPr/>
          <p:nvPr/>
        </p:nvSpPr>
        <p:spPr>
          <a:xfrm rot="16200000" flipH="1">
            <a:off x="2208009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637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622AE687-426B-2113-DC2F-8CC51D572557}"/>
              </a:ext>
            </a:extLst>
          </p:cNvPr>
          <p:cNvSpPr/>
          <p:nvPr/>
        </p:nvSpPr>
        <p:spPr>
          <a:xfrm rot="16200000" flipH="1">
            <a:off x="2424002" y="1917000"/>
            <a:ext cx="4320000" cy="3024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">
                <a:srgbClr val="E0C582"/>
              </a:gs>
              <a:gs pos="11000">
                <a:srgbClr val="EBDFA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Superiores Arredondados 23">
            <a:extLst>
              <a:ext uri="{FF2B5EF4-FFF2-40B4-BE49-F238E27FC236}">
                <a16:creationId xmlns:a16="http://schemas.microsoft.com/office/drawing/2014/main" id="{3C2EEEA7-D190-1228-DF85-F79BE6A5987B}"/>
              </a:ext>
            </a:extLst>
          </p:cNvPr>
          <p:cNvSpPr/>
          <p:nvPr/>
        </p:nvSpPr>
        <p:spPr>
          <a:xfrm rot="5400000" flipH="1">
            <a:off x="5448009" y="1917000"/>
            <a:ext cx="4320000" cy="3024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10000">
                <a:srgbClr val="F0DEBA"/>
              </a:gs>
              <a:gs pos="11000">
                <a:srgbClr val="F5EBD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EB7343D4-E895-9405-FFD2-9A526057515C}"/>
              </a:ext>
            </a:extLst>
          </p:cNvPr>
          <p:cNvSpPr/>
          <p:nvPr/>
        </p:nvSpPr>
        <p:spPr>
          <a:xfrm rot="5400000">
            <a:off x="5376009" y="1845006"/>
            <a:ext cx="4608000" cy="316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854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22E4991-9D56-3121-5301-82745BCC1BBE}"/>
              </a:ext>
            </a:extLst>
          </p:cNvPr>
          <p:cNvGrpSpPr/>
          <p:nvPr/>
        </p:nvGrpSpPr>
        <p:grpSpPr>
          <a:xfrm flipH="1" flipV="1">
            <a:off x="2928005" y="5337005"/>
            <a:ext cx="6336000" cy="792002"/>
            <a:chOff x="-678764" y="478926"/>
            <a:chExt cx="6336000" cy="158400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C9E4B01-443F-83CA-963F-DB8AE9871B3C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F24DAD48-0728-365B-3138-B6075CA304E8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C32A927-59B3-D2EE-42F7-E29BFF4719A3}"/>
              </a:ext>
            </a:extLst>
          </p:cNvPr>
          <p:cNvGrpSpPr/>
          <p:nvPr/>
        </p:nvGrpSpPr>
        <p:grpSpPr>
          <a:xfrm flipV="1">
            <a:off x="2928007" y="5337005"/>
            <a:ext cx="6336000" cy="792002"/>
            <a:chOff x="-678764" y="478926"/>
            <a:chExt cx="6336000" cy="158400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2B577A4-96F9-826A-78D1-0D57240E9158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7E70CF93-F25E-784B-3EA4-84D4286F7F65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FCEA835-4D5E-F6DC-13FB-A05CD9757A80}"/>
              </a:ext>
            </a:extLst>
          </p:cNvPr>
          <p:cNvGrpSpPr/>
          <p:nvPr/>
        </p:nvGrpSpPr>
        <p:grpSpPr>
          <a:xfrm flipH="1">
            <a:off x="3072009" y="872996"/>
            <a:ext cx="6048000" cy="792002"/>
            <a:chOff x="-678764" y="478926"/>
            <a:chExt cx="6336000" cy="1584002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2822B83-B30B-474B-5F90-52B49FC2CDD8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F8E161AC-FE32-E6B2-251E-B46D9DF45841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345CFB7-4E7B-0356-EC8A-C3DCB426FD5F}"/>
              </a:ext>
            </a:extLst>
          </p:cNvPr>
          <p:cNvGrpSpPr/>
          <p:nvPr/>
        </p:nvGrpSpPr>
        <p:grpSpPr>
          <a:xfrm flipH="1" flipV="1">
            <a:off x="3072009" y="5193000"/>
            <a:ext cx="6048000" cy="792002"/>
            <a:chOff x="-678764" y="478926"/>
            <a:chExt cx="6336000" cy="1584002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D162D5F-D8BA-8A18-116D-624B0FC0904F}"/>
                </a:ext>
              </a:extLst>
            </p:cNvPr>
            <p:cNvSpPr/>
            <p:nvPr/>
          </p:nvSpPr>
          <p:spPr>
            <a:xfrm>
              <a:off x="-678764" y="1270927"/>
              <a:ext cx="3168000" cy="7920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Triângulo isósceles 44">
              <a:extLst>
                <a:ext uri="{FF2B5EF4-FFF2-40B4-BE49-F238E27FC236}">
                  <a16:creationId xmlns:a16="http://schemas.microsoft.com/office/drawing/2014/main" id="{D7EE2A5F-BD9A-5581-AB0D-EDDAD1D45459}"/>
                </a:ext>
              </a:extLst>
            </p:cNvPr>
            <p:cNvSpPr/>
            <p:nvPr/>
          </p:nvSpPr>
          <p:spPr>
            <a:xfrm flipH="1">
              <a:off x="2489236" y="478926"/>
              <a:ext cx="3168000" cy="791999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9F5E88D3-D86C-1D22-8BFF-C3C39839F104}"/>
              </a:ext>
            </a:extLst>
          </p:cNvPr>
          <p:cNvSpPr/>
          <p:nvPr/>
        </p:nvSpPr>
        <p:spPr>
          <a:xfrm>
            <a:off x="2928004" y="0"/>
            <a:ext cx="3167998" cy="6858000"/>
          </a:xfrm>
          <a:prstGeom prst="rect">
            <a:avLst/>
          </a:prstGeom>
          <a:solidFill>
            <a:srgbClr val="DA4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4A36ECEA-8DB1-CF12-07D2-E28066BF001C}"/>
              </a:ext>
            </a:extLst>
          </p:cNvPr>
          <p:cNvGrpSpPr/>
          <p:nvPr/>
        </p:nvGrpSpPr>
        <p:grpSpPr>
          <a:xfrm rot="450308">
            <a:off x="-1751336" y="2758390"/>
            <a:ext cx="5760016" cy="5760000"/>
            <a:chOff x="-2760016" y="585002"/>
            <a:chExt cx="5760016" cy="5760000"/>
          </a:xfrm>
        </p:grpSpPr>
        <p:cxnSp>
          <p:nvCxnSpPr>
            <p:cNvPr id="57" name="Conector: Curvo 56">
              <a:extLst>
                <a:ext uri="{FF2B5EF4-FFF2-40B4-BE49-F238E27FC236}">
                  <a16:creationId xmlns:a16="http://schemas.microsoft.com/office/drawing/2014/main" id="{610FAC63-2356-0C64-1E38-05932CA711CE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57">
              <a:extLst>
                <a:ext uri="{FF2B5EF4-FFF2-40B4-BE49-F238E27FC236}">
                  <a16:creationId xmlns:a16="http://schemas.microsoft.com/office/drawing/2014/main" id="{49A5EDF5-FA97-EAEC-DD23-7B8F36CFD091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Curvo 58">
              <a:extLst>
                <a:ext uri="{FF2B5EF4-FFF2-40B4-BE49-F238E27FC236}">
                  <a16:creationId xmlns:a16="http://schemas.microsoft.com/office/drawing/2014/main" id="{31806F47-C9B9-6B04-E4F6-7DE34C3CA9F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: Curvo 59">
              <a:extLst>
                <a:ext uri="{FF2B5EF4-FFF2-40B4-BE49-F238E27FC236}">
                  <a16:creationId xmlns:a16="http://schemas.microsoft.com/office/drawing/2014/main" id="{F0CF17D3-7C5A-C16C-0ED4-F0672068DFBA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Curvo 60">
              <a:extLst>
                <a:ext uri="{FF2B5EF4-FFF2-40B4-BE49-F238E27FC236}">
                  <a16:creationId xmlns:a16="http://schemas.microsoft.com/office/drawing/2014/main" id="{5513AEF7-3824-A5A1-B941-6E93636F7624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: Curvo 61">
              <a:extLst>
                <a:ext uri="{FF2B5EF4-FFF2-40B4-BE49-F238E27FC236}">
                  <a16:creationId xmlns:a16="http://schemas.microsoft.com/office/drawing/2014/main" id="{81BEADE0-FEAB-7DAE-8C7E-F6672EDE2834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Curvo 62">
              <a:extLst>
                <a:ext uri="{FF2B5EF4-FFF2-40B4-BE49-F238E27FC236}">
                  <a16:creationId xmlns:a16="http://schemas.microsoft.com/office/drawing/2014/main" id="{877BF227-68B5-6F44-0E23-E6B6878D3A6C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id="{2E05C59F-C30B-25CC-B587-C66E7007B7C6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9764EEE-8307-79A7-4AD9-6BA9F2B313AA}"/>
              </a:ext>
            </a:extLst>
          </p:cNvPr>
          <p:cNvGrpSpPr/>
          <p:nvPr/>
        </p:nvGrpSpPr>
        <p:grpSpPr>
          <a:xfrm rot="450308">
            <a:off x="8743701" y="-1456876"/>
            <a:ext cx="5760016" cy="5760000"/>
            <a:chOff x="-2760016" y="585002"/>
            <a:chExt cx="5760016" cy="5760000"/>
          </a:xfrm>
        </p:grpSpPr>
        <p:cxnSp>
          <p:nvCxnSpPr>
            <p:cNvPr id="67" name="Conector: Curvo 66">
              <a:extLst>
                <a:ext uri="{FF2B5EF4-FFF2-40B4-BE49-F238E27FC236}">
                  <a16:creationId xmlns:a16="http://schemas.microsoft.com/office/drawing/2014/main" id="{B580140F-88A6-16E7-66B3-67B6A43D9B62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: Curvo 67">
              <a:extLst>
                <a:ext uri="{FF2B5EF4-FFF2-40B4-BE49-F238E27FC236}">
                  <a16:creationId xmlns:a16="http://schemas.microsoft.com/office/drawing/2014/main" id="{CA5D2B72-3E51-FAB2-60CD-091266AA5E4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: Curvo 68">
              <a:extLst>
                <a:ext uri="{FF2B5EF4-FFF2-40B4-BE49-F238E27FC236}">
                  <a16:creationId xmlns:a16="http://schemas.microsoft.com/office/drawing/2014/main" id="{9BD0F9DC-E07B-937A-C01A-E503451019E0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: Curvo 69">
              <a:extLst>
                <a:ext uri="{FF2B5EF4-FFF2-40B4-BE49-F238E27FC236}">
                  <a16:creationId xmlns:a16="http://schemas.microsoft.com/office/drawing/2014/main" id="{9E41D3CC-5424-DE74-1310-4FD9539F797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Curvo 70">
              <a:extLst>
                <a:ext uri="{FF2B5EF4-FFF2-40B4-BE49-F238E27FC236}">
                  <a16:creationId xmlns:a16="http://schemas.microsoft.com/office/drawing/2014/main" id="{924AFB29-06D7-2F55-41DB-BBDC0CC3C96A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Curvo 71">
              <a:extLst>
                <a:ext uri="{FF2B5EF4-FFF2-40B4-BE49-F238E27FC236}">
                  <a16:creationId xmlns:a16="http://schemas.microsoft.com/office/drawing/2014/main" id="{9B0ACF74-D69B-C743-616D-892C11D816D4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: Curvo 72">
              <a:extLst>
                <a:ext uri="{FF2B5EF4-FFF2-40B4-BE49-F238E27FC236}">
                  <a16:creationId xmlns:a16="http://schemas.microsoft.com/office/drawing/2014/main" id="{0D43769F-E4BF-DE29-B19F-E7D8C5F74F6F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: Curvo 73">
              <a:extLst>
                <a:ext uri="{FF2B5EF4-FFF2-40B4-BE49-F238E27FC236}">
                  <a16:creationId xmlns:a16="http://schemas.microsoft.com/office/drawing/2014/main" id="{4B816F5E-0308-2309-C380-4587AEC8A0E5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86773584-9C6F-13FE-30FC-100D169B698B}"/>
              </a:ext>
            </a:extLst>
          </p:cNvPr>
          <p:cNvGrpSpPr/>
          <p:nvPr/>
        </p:nvGrpSpPr>
        <p:grpSpPr>
          <a:xfrm rot="450308">
            <a:off x="7277523" y="-1809004"/>
            <a:ext cx="5760016" cy="5760000"/>
            <a:chOff x="-2760016" y="585002"/>
            <a:chExt cx="5760016" cy="5760000"/>
          </a:xfrm>
        </p:grpSpPr>
        <p:cxnSp>
          <p:nvCxnSpPr>
            <p:cNvPr id="76" name="Conector: Curvo 75">
              <a:extLst>
                <a:ext uri="{FF2B5EF4-FFF2-40B4-BE49-F238E27FC236}">
                  <a16:creationId xmlns:a16="http://schemas.microsoft.com/office/drawing/2014/main" id="{95702460-C97D-390B-BA37-061A11282F87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: Curvo 76">
              <a:extLst>
                <a:ext uri="{FF2B5EF4-FFF2-40B4-BE49-F238E27FC236}">
                  <a16:creationId xmlns:a16="http://schemas.microsoft.com/office/drawing/2014/main" id="{F3545DA9-F084-E8AE-18E9-BCFD9EAC084A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: Curvo 77">
              <a:extLst>
                <a:ext uri="{FF2B5EF4-FFF2-40B4-BE49-F238E27FC236}">
                  <a16:creationId xmlns:a16="http://schemas.microsoft.com/office/drawing/2014/main" id="{F1F719AE-4947-1A51-312C-1C4B5F010AB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: Curvo 78">
              <a:extLst>
                <a:ext uri="{FF2B5EF4-FFF2-40B4-BE49-F238E27FC236}">
                  <a16:creationId xmlns:a16="http://schemas.microsoft.com/office/drawing/2014/main" id="{84E3BE62-B8FA-2186-5E15-99DE426768F9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: Curvo 79">
              <a:extLst>
                <a:ext uri="{FF2B5EF4-FFF2-40B4-BE49-F238E27FC236}">
                  <a16:creationId xmlns:a16="http://schemas.microsoft.com/office/drawing/2014/main" id="{FC8747B1-D2CA-09C5-9AE5-2E731CD3B493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: Curvo 80">
              <a:extLst>
                <a:ext uri="{FF2B5EF4-FFF2-40B4-BE49-F238E27FC236}">
                  <a16:creationId xmlns:a16="http://schemas.microsoft.com/office/drawing/2014/main" id="{2D092491-EAC9-2512-87FA-1CAD1EA4AE30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: Curvo 81">
              <a:extLst>
                <a:ext uri="{FF2B5EF4-FFF2-40B4-BE49-F238E27FC236}">
                  <a16:creationId xmlns:a16="http://schemas.microsoft.com/office/drawing/2014/main" id="{D4BD22D5-A93C-80A3-8C32-6424CEAC0F87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: Curvo 82">
              <a:extLst>
                <a:ext uri="{FF2B5EF4-FFF2-40B4-BE49-F238E27FC236}">
                  <a16:creationId xmlns:a16="http://schemas.microsoft.com/office/drawing/2014/main" id="{2D79D905-45D0-0EE8-8E2B-3AA6715104C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96DC67C3-19D6-8E62-A6E8-E3977EC6757B}"/>
              </a:ext>
            </a:extLst>
          </p:cNvPr>
          <p:cNvGrpSpPr/>
          <p:nvPr/>
        </p:nvGrpSpPr>
        <p:grpSpPr>
          <a:xfrm rot="450308">
            <a:off x="-1196610" y="2016495"/>
            <a:ext cx="5760016" cy="5760000"/>
            <a:chOff x="-2760016" y="585002"/>
            <a:chExt cx="5760016" cy="5760000"/>
          </a:xfrm>
        </p:grpSpPr>
        <p:cxnSp>
          <p:nvCxnSpPr>
            <p:cNvPr id="94" name="Conector: Curvo 93">
              <a:extLst>
                <a:ext uri="{FF2B5EF4-FFF2-40B4-BE49-F238E27FC236}">
                  <a16:creationId xmlns:a16="http://schemas.microsoft.com/office/drawing/2014/main" id="{F607F577-13DE-BF17-0BB9-78AF438A3B21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: Curvo 94">
              <a:extLst>
                <a:ext uri="{FF2B5EF4-FFF2-40B4-BE49-F238E27FC236}">
                  <a16:creationId xmlns:a16="http://schemas.microsoft.com/office/drawing/2014/main" id="{4858592D-1F1E-A234-F862-D1DCC158B6D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: Curvo 95">
              <a:extLst>
                <a:ext uri="{FF2B5EF4-FFF2-40B4-BE49-F238E27FC236}">
                  <a16:creationId xmlns:a16="http://schemas.microsoft.com/office/drawing/2014/main" id="{C744E7CE-369E-AB8F-6612-DB559E45F299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: Curvo 96">
              <a:extLst>
                <a:ext uri="{FF2B5EF4-FFF2-40B4-BE49-F238E27FC236}">
                  <a16:creationId xmlns:a16="http://schemas.microsoft.com/office/drawing/2014/main" id="{54AFB02D-F2DB-D8C7-E623-2DDA8E83340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: Curvo 97">
              <a:extLst>
                <a:ext uri="{FF2B5EF4-FFF2-40B4-BE49-F238E27FC236}">
                  <a16:creationId xmlns:a16="http://schemas.microsoft.com/office/drawing/2014/main" id="{86C0EA5F-0408-98C6-5728-F3C9D25386A6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: Curvo 98">
              <a:extLst>
                <a:ext uri="{FF2B5EF4-FFF2-40B4-BE49-F238E27FC236}">
                  <a16:creationId xmlns:a16="http://schemas.microsoft.com/office/drawing/2014/main" id="{BDF7E807-2707-AAAF-F76B-A07E7A11A808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: Curvo 99">
              <a:extLst>
                <a:ext uri="{FF2B5EF4-FFF2-40B4-BE49-F238E27FC236}">
                  <a16:creationId xmlns:a16="http://schemas.microsoft.com/office/drawing/2014/main" id="{03A79151-CD39-BA92-2A9F-1220E535624B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: Curvo 100">
              <a:extLst>
                <a:ext uri="{FF2B5EF4-FFF2-40B4-BE49-F238E27FC236}">
                  <a16:creationId xmlns:a16="http://schemas.microsoft.com/office/drawing/2014/main" id="{40F8B913-A671-994A-BB65-9D49C8F676DA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31860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5117 -0.1178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118 -0.11783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5117 -0.11783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17 -0.1178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DD77CA9-1378-C13E-B17E-959BCB42E635}"/>
              </a:ext>
            </a:extLst>
          </p:cNvPr>
          <p:cNvSpPr txBox="1"/>
          <p:nvPr/>
        </p:nvSpPr>
        <p:spPr>
          <a:xfrm>
            <a:off x="2257425" y="954316"/>
            <a:ext cx="7677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solidFill>
                  <a:schemeClr val="accent1">
                    <a:lumMod val="75000"/>
                  </a:schemeClr>
                </a:solidFill>
                <a:latin typeface="Century725 Cn BT" panose="02040506070705020204" pitchFamily="18" charset="0"/>
              </a:rPr>
              <a:t>DOCUMENTAÇÃO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6BB1CB-D0CB-D3E9-E38C-56CF52E07479}"/>
              </a:ext>
            </a:extLst>
          </p:cNvPr>
          <p:cNvSpPr txBox="1"/>
          <p:nvPr/>
        </p:nvSpPr>
        <p:spPr>
          <a:xfrm>
            <a:off x="2690263" y="2911024"/>
            <a:ext cx="331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Requisitos funcionais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E257B7-928A-6FCA-CAB0-5935794AF41B}"/>
              </a:ext>
            </a:extLst>
          </p:cNvPr>
          <p:cNvSpPr txBox="1"/>
          <p:nvPr/>
        </p:nvSpPr>
        <p:spPr>
          <a:xfrm>
            <a:off x="6619875" y="2911024"/>
            <a:ext cx="331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Requisitos não funcionais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B6C0172-07F3-D2AB-6509-D80AA043A332}"/>
              </a:ext>
            </a:extLst>
          </p:cNvPr>
          <p:cNvCxnSpPr>
            <a:cxnSpLocks/>
          </p:cNvCxnSpPr>
          <p:nvPr/>
        </p:nvCxnSpPr>
        <p:spPr>
          <a:xfrm>
            <a:off x="2257425" y="2125355"/>
            <a:ext cx="564832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12FEDB3-DA62-DEB1-BAA4-14DF77A8E132}"/>
              </a:ext>
            </a:extLst>
          </p:cNvPr>
          <p:cNvCxnSpPr>
            <a:cxnSpLocks/>
          </p:cNvCxnSpPr>
          <p:nvPr/>
        </p:nvCxnSpPr>
        <p:spPr>
          <a:xfrm>
            <a:off x="8369300" y="2125355"/>
            <a:ext cx="156527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51B682-FAFB-741E-082B-331EDB123CB2}"/>
              </a:ext>
            </a:extLst>
          </p:cNvPr>
          <p:cNvSpPr txBox="1"/>
          <p:nvPr/>
        </p:nvSpPr>
        <p:spPr>
          <a:xfrm>
            <a:off x="6619875" y="3902976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Garante uma experiência de usuário satisfatória e segura.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7B14AAD-1986-0917-3400-9650A4740A9D}"/>
              </a:ext>
            </a:extLst>
          </p:cNvPr>
          <p:cNvSpPr txBox="1"/>
          <p:nvPr/>
        </p:nvSpPr>
        <p:spPr>
          <a:xfrm>
            <a:off x="2690263" y="3902976"/>
            <a:ext cx="331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Funcionalidades essenciais do sistema.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07BEB96-F663-5A71-69A9-4037A68BC3D0}"/>
              </a:ext>
            </a:extLst>
          </p:cNvPr>
          <p:cNvSpPr/>
          <p:nvPr/>
        </p:nvSpPr>
        <p:spPr>
          <a:xfrm>
            <a:off x="6193581" y="3047000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8F75327-EADE-6BB2-3E8C-083C75C4558C}"/>
              </a:ext>
            </a:extLst>
          </p:cNvPr>
          <p:cNvSpPr/>
          <p:nvPr/>
        </p:nvSpPr>
        <p:spPr>
          <a:xfrm>
            <a:off x="2263588" y="3047000"/>
            <a:ext cx="360000" cy="360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68EC8DBB-35A5-F707-4A8B-10566D0BAF53}"/>
              </a:ext>
            </a:extLst>
          </p:cNvPr>
          <p:cNvSpPr/>
          <p:nvPr/>
        </p:nvSpPr>
        <p:spPr>
          <a:xfrm>
            <a:off x="2314978" y="3053264"/>
            <a:ext cx="374904" cy="347472"/>
          </a:xfrm>
          <a:custGeom>
            <a:avLst/>
            <a:gdLst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832" h="1335024">
                <a:moveTo>
                  <a:pt x="0" y="438912"/>
                </a:moveTo>
                <a:cubicBezTo>
                  <a:pt x="329184" y="563880"/>
                  <a:pt x="612648" y="917448"/>
                  <a:pt x="822960" y="1335024"/>
                </a:cubicBezTo>
                <a:cubicBezTo>
                  <a:pt x="1094232" y="643128"/>
                  <a:pt x="1594104" y="252984"/>
                  <a:pt x="2084832" y="0"/>
                </a:cubicBezTo>
              </a:path>
            </a:pathLst>
          </a:custGeom>
          <a:noFill/>
          <a:ln w="38100" cap="rnd">
            <a:solidFill>
              <a:srgbClr val="3BA75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080B2EF4-08D2-04D7-2AC2-D5097594956E}"/>
              </a:ext>
            </a:extLst>
          </p:cNvPr>
          <p:cNvSpPr/>
          <p:nvPr/>
        </p:nvSpPr>
        <p:spPr>
          <a:xfrm>
            <a:off x="6218301" y="3014305"/>
            <a:ext cx="374904" cy="347472"/>
          </a:xfrm>
          <a:custGeom>
            <a:avLst/>
            <a:gdLst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1828800"/>
              <a:gd name="connsiteY0" fmla="*/ 329184 h 1225296"/>
              <a:gd name="connsiteX1" fmla="*/ 822960 w 1828800"/>
              <a:gd name="connsiteY1" fmla="*/ 1225296 h 1225296"/>
              <a:gd name="connsiteX2" fmla="*/ 1828800 w 1828800"/>
              <a:gd name="connsiteY2" fmla="*/ 0 h 1225296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  <a:gd name="connsiteX0" fmla="*/ 0 w 2084832"/>
              <a:gd name="connsiteY0" fmla="*/ 438912 h 1335024"/>
              <a:gd name="connsiteX1" fmla="*/ 822960 w 2084832"/>
              <a:gd name="connsiteY1" fmla="*/ 1335024 h 1335024"/>
              <a:gd name="connsiteX2" fmla="*/ 2084832 w 2084832"/>
              <a:gd name="connsiteY2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4832" h="1335024">
                <a:moveTo>
                  <a:pt x="0" y="438912"/>
                </a:moveTo>
                <a:cubicBezTo>
                  <a:pt x="329184" y="563880"/>
                  <a:pt x="612648" y="917448"/>
                  <a:pt x="822960" y="1335024"/>
                </a:cubicBezTo>
                <a:cubicBezTo>
                  <a:pt x="1094232" y="643128"/>
                  <a:pt x="1594104" y="252984"/>
                  <a:pt x="2084832" y="0"/>
                </a:cubicBezTo>
              </a:path>
            </a:pathLst>
          </a:custGeom>
          <a:noFill/>
          <a:ln w="38100" cap="rnd">
            <a:solidFill>
              <a:srgbClr val="3BA75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500+ Fotos de textura de papel [HD] | Baixe imagens gratis no Unsplash">
            <a:extLst>
              <a:ext uri="{FF2B5EF4-FFF2-40B4-BE49-F238E27FC236}">
                <a16:creationId xmlns:a16="http://schemas.microsoft.com/office/drawing/2014/main" id="{C8DAF036-39B5-7FA8-4868-EDE9348B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28738"/>
            <a:ext cx="12192000" cy="81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AF679F8-8996-1824-83F9-7EF0DA94C5C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rgbClr val="3E271E">
                  <a:alpha val="0"/>
                </a:srgbClr>
              </a:gs>
              <a:gs pos="100000">
                <a:srgbClr val="3E271E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359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52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2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8" grpId="0"/>
      <p:bldP spid="21" grpId="0"/>
      <p:bldP spid="22" grpId="0" animBg="1"/>
      <p:bldP spid="23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5CD5EA56-9621-ACEB-1DA5-EA5FE350C1A3}"/>
              </a:ext>
            </a:extLst>
          </p:cNvPr>
          <p:cNvSpPr/>
          <p:nvPr/>
        </p:nvSpPr>
        <p:spPr>
          <a:xfrm>
            <a:off x="-1142680" y="3498828"/>
            <a:ext cx="13754725" cy="4223118"/>
          </a:xfrm>
          <a:custGeom>
            <a:avLst/>
            <a:gdLst>
              <a:gd name="connsiteX0" fmla="*/ 107007 w 14408458"/>
              <a:gd name="connsiteY0" fmla="*/ 3499060 h 4579851"/>
              <a:gd name="connsiteX1" fmla="*/ 640407 w 14408458"/>
              <a:gd name="connsiteY1" fmla="*/ 1340060 h 4579851"/>
              <a:gd name="connsiteX2" fmla="*/ 3116907 w 14408458"/>
              <a:gd name="connsiteY2" fmla="*/ 285960 h 4579851"/>
              <a:gd name="connsiteX3" fmla="*/ 7180907 w 14408458"/>
              <a:gd name="connsiteY3" fmla="*/ 730460 h 4579851"/>
              <a:gd name="connsiteX4" fmla="*/ 10749607 w 14408458"/>
              <a:gd name="connsiteY4" fmla="*/ 6560 h 4579851"/>
              <a:gd name="connsiteX5" fmla="*/ 14254807 w 14408458"/>
              <a:gd name="connsiteY5" fmla="*/ 1238460 h 4579851"/>
              <a:gd name="connsiteX6" fmla="*/ 13124507 w 14408458"/>
              <a:gd name="connsiteY6" fmla="*/ 4146760 h 4579851"/>
              <a:gd name="connsiteX7" fmla="*/ 7295207 w 14408458"/>
              <a:gd name="connsiteY7" fmla="*/ 3727660 h 4579851"/>
              <a:gd name="connsiteX8" fmla="*/ 2342207 w 14408458"/>
              <a:gd name="connsiteY8" fmla="*/ 4578560 h 4579851"/>
              <a:gd name="connsiteX9" fmla="*/ 107007 w 14408458"/>
              <a:gd name="connsiteY9" fmla="*/ 3499060 h 4579851"/>
              <a:gd name="connsiteX0" fmla="*/ 107007 w 14494460"/>
              <a:gd name="connsiteY0" fmla="*/ 3499060 h 4584607"/>
              <a:gd name="connsiteX1" fmla="*/ 640407 w 14494460"/>
              <a:gd name="connsiteY1" fmla="*/ 1340060 h 4584607"/>
              <a:gd name="connsiteX2" fmla="*/ 3116907 w 14494460"/>
              <a:gd name="connsiteY2" fmla="*/ 285960 h 4584607"/>
              <a:gd name="connsiteX3" fmla="*/ 7180907 w 14494460"/>
              <a:gd name="connsiteY3" fmla="*/ 730460 h 4584607"/>
              <a:gd name="connsiteX4" fmla="*/ 10749607 w 14494460"/>
              <a:gd name="connsiteY4" fmla="*/ 6560 h 4584607"/>
              <a:gd name="connsiteX5" fmla="*/ 14254807 w 14494460"/>
              <a:gd name="connsiteY5" fmla="*/ 1238460 h 4584607"/>
              <a:gd name="connsiteX6" fmla="*/ 13420756 w 14494460"/>
              <a:gd name="connsiteY6" fmla="*/ 4500567 h 4584607"/>
              <a:gd name="connsiteX7" fmla="*/ 7295207 w 14494460"/>
              <a:gd name="connsiteY7" fmla="*/ 3727660 h 4584607"/>
              <a:gd name="connsiteX8" fmla="*/ 2342207 w 14494460"/>
              <a:gd name="connsiteY8" fmla="*/ 4578560 h 4584607"/>
              <a:gd name="connsiteX9" fmla="*/ 107007 w 14494460"/>
              <a:gd name="connsiteY9" fmla="*/ 3499060 h 4584607"/>
              <a:gd name="connsiteX0" fmla="*/ 107007 w 14482232"/>
              <a:gd name="connsiteY0" fmla="*/ 3499060 h 4601421"/>
              <a:gd name="connsiteX1" fmla="*/ 640407 w 14482232"/>
              <a:gd name="connsiteY1" fmla="*/ 1340060 h 4601421"/>
              <a:gd name="connsiteX2" fmla="*/ 3116907 w 14482232"/>
              <a:gd name="connsiteY2" fmla="*/ 285960 h 4601421"/>
              <a:gd name="connsiteX3" fmla="*/ 7180907 w 14482232"/>
              <a:gd name="connsiteY3" fmla="*/ 730460 h 4601421"/>
              <a:gd name="connsiteX4" fmla="*/ 10749607 w 14482232"/>
              <a:gd name="connsiteY4" fmla="*/ 6560 h 4601421"/>
              <a:gd name="connsiteX5" fmla="*/ 14254807 w 14482232"/>
              <a:gd name="connsiteY5" fmla="*/ 1238460 h 4601421"/>
              <a:gd name="connsiteX6" fmla="*/ 13420756 w 14482232"/>
              <a:gd name="connsiteY6" fmla="*/ 4500567 h 4601421"/>
              <a:gd name="connsiteX7" fmla="*/ 7295207 w 14482232"/>
              <a:gd name="connsiteY7" fmla="*/ 3727660 h 4601421"/>
              <a:gd name="connsiteX8" fmla="*/ 2342207 w 14482232"/>
              <a:gd name="connsiteY8" fmla="*/ 4578560 h 4601421"/>
              <a:gd name="connsiteX9" fmla="*/ 107007 w 14482232"/>
              <a:gd name="connsiteY9" fmla="*/ 3499060 h 4601421"/>
              <a:gd name="connsiteX0" fmla="*/ 107007 w 14494460"/>
              <a:gd name="connsiteY0" fmla="*/ 3499060 h 4615720"/>
              <a:gd name="connsiteX1" fmla="*/ 640407 w 14494460"/>
              <a:gd name="connsiteY1" fmla="*/ 1340060 h 4615720"/>
              <a:gd name="connsiteX2" fmla="*/ 3116907 w 14494460"/>
              <a:gd name="connsiteY2" fmla="*/ 285960 h 4615720"/>
              <a:gd name="connsiteX3" fmla="*/ 7180907 w 14494460"/>
              <a:gd name="connsiteY3" fmla="*/ 730460 h 4615720"/>
              <a:gd name="connsiteX4" fmla="*/ 10749607 w 14494460"/>
              <a:gd name="connsiteY4" fmla="*/ 6560 h 4615720"/>
              <a:gd name="connsiteX5" fmla="*/ 14254807 w 14494460"/>
              <a:gd name="connsiteY5" fmla="*/ 1238460 h 4615720"/>
              <a:gd name="connsiteX6" fmla="*/ 13420756 w 14494460"/>
              <a:gd name="connsiteY6" fmla="*/ 4500567 h 4615720"/>
              <a:gd name="connsiteX7" fmla="*/ 7295207 w 14494460"/>
              <a:gd name="connsiteY7" fmla="*/ 3976635 h 4615720"/>
              <a:gd name="connsiteX8" fmla="*/ 2342207 w 14494460"/>
              <a:gd name="connsiteY8" fmla="*/ 4578560 h 4615720"/>
              <a:gd name="connsiteX9" fmla="*/ 107007 w 14494460"/>
              <a:gd name="connsiteY9" fmla="*/ 3499060 h 4615720"/>
              <a:gd name="connsiteX0" fmla="*/ 107007 w 14584175"/>
              <a:gd name="connsiteY0" fmla="*/ 3499060 h 4615720"/>
              <a:gd name="connsiteX1" fmla="*/ 640407 w 14584175"/>
              <a:gd name="connsiteY1" fmla="*/ 1340060 h 4615720"/>
              <a:gd name="connsiteX2" fmla="*/ 3116907 w 14584175"/>
              <a:gd name="connsiteY2" fmla="*/ 285960 h 4615720"/>
              <a:gd name="connsiteX3" fmla="*/ 7180907 w 14584175"/>
              <a:gd name="connsiteY3" fmla="*/ 730460 h 4615720"/>
              <a:gd name="connsiteX4" fmla="*/ 10749607 w 14584175"/>
              <a:gd name="connsiteY4" fmla="*/ 6560 h 4615720"/>
              <a:gd name="connsiteX5" fmla="*/ 14254807 w 14584175"/>
              <a:gd name="connsiteY5" fmla="*/ 1238460 h 4615720"/>
              <a:gd name="connsiteX6" fmla="*/ 13420756 w 14584175"/>
              <a:gd name="connsiteY6" fmla="*/ 4500567 h 4615720"/>
              <a:gd name="connsiteX7" fmla="*/ 7295207 w 14584175"/>
              <a:gd name="connsiteY7" fmla="*/ 3976635 h 4615720"/>
              <a:gd name="connsiteX8" fmla="*/ 2342207 w 14584175"/>
              <a:gd name="connsiteY8" fmla="*/ 4578560 h 4615720"/>
              <a:gd name="connsiteX9" fmla="*/ 107007 w 14584175"/>
              <a:gd name="connsiteY9" fmla="*/ 3499060 h 4615720"/>
              <a:gd name="connsiteX0" fmla="*/ 107007 w 14584175"/>
              <a:gd name="connsiteY0" fmla="*/ 3492888 h 4609548"/>
              <a:gd name="connsiteX1" fmla="*/ 640407 w 14584175"/>
              <a:gd name="connsiteY1" fmla="*/ 1333888 h 4609548"/>
              <a:gd name="connsiteX2" fmla="*/ 3116907 w 14584175"/>
              <a:gd name="connsiteY2" fmla="*/ 279788 h 4609548"/>
              <a:gd name="connsiteX3" fmla="*/ 7180907 w 14584175"/>
              <a:gd name="connsiteY3" fmla="*/ 724288 h 4609548"/>
              <a:gd name="connsiteX4" fmla="*/ 10749607 w 14584175"/>
              <a:gd name="connsiteY4" fmla="*/ 388 h 4609548"/>
              <a:gd name="connsiteX5" fmla="*/ 14254807 w 14584175"/>
              <a:gd name="connsiteY5" fmla="*/ 1232288 h 4609548"/>
              <a:gd name="connsiteX6" fmla="*/ 13420756 w 14584175"/>
              <a:gd name="connsiteY6" fmla="*/ 4494395 h 4609548"/>
              <a:gd name="connsiteX7" fmla="*/ 7295207 w 14584175"/>
              <a:gd name="connsiteY7" fmla="*/ 3970463 h 4609548"/>
              <a:gd name="connsiteX8" fmla="*/ 2342207 w 14584175"/>
              <a:gd name="connsiteY8" fmla="*/ 4572388 h 4609548"/>
              <a:gd name="connsiteX9" fmla="*/ 107007 w 14584175"/>
              <a:gd name="connsiteY9" fmla="*/ 3492888 h 460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84175" h="4609548">
                <a:moveTo>
                  <a:pt x="107007" y="3492888"/>
                </a:moveTo>
                <a:cubicBezTo>
                  <a:pt x="-176626" y="2953138"/>
                  <a:pt x="138757" y="1869404"/>
                  <a:pt x="640407" y="1333888"/>
                </a:cubicBezTo>
                <a:cubicBezTo>
                  <a:pt x="1142057" y="798372"/>
                  <a:pt x="2026824" y="381388"/>
                  <a:pt x="3116907" y="279788"/>
                </a:cubicBezTo>
                <a:cubicBezTo>
                  <a:pt x="4206990" y="178188"/>
                  <a:pt x="5908790" y="770855"/>
                  <a:pt x="7180907" y="724288"/>
                </a:cubicBezTo>
                <a:cubicBezTo>
                  <a:pt x="8453024" y="677721"/>
                  <a:pt x="9530226" y="-18759"/>
                  <a:pt x="10749607" y="388"/>
                </a:cubicBezTo>
                <a:cubicBezTo>
                  <a:pt x="11968988" y="19535"/>
                  <a:pt x="13607628" y="155689"/>
                  <a:pt x="14254807" y="1232288"/>
                </a:cubicBezTo>
                <a:cubicBezTo>
                  <a:pt x="14901986" y="2308887"/>
                  <a:pt x="14580689" y="4038033"/>
                  <a:pt x="13420756" y="4494395"/>
                </a:cubicBezTo>
                <a:cubicBezTo>
                  <a:pt x="12260823" y="4950757"/>
                  <a:pt x="9092257" y="3898496"/>
                  <a:pt x="7295207" y="3970463"/>
                </a:cubicBezTo>
                <a:cubicBezTo>
                  <a:pt x="5498157" y="4042430"/>
                  <a:pt x="3540240" y="4651984"/>
                  <a:pt x="2342207" y="4572388"/>
                </a:cubicBezTo>
                <a:cubicBezTo>
                  <a:pt x="1144174" y="4492792"/>
                  <a:pt x="390640" y="4032638"/>
                  <a:pt x="107007" y="3492888"/>
                </a:cubicBezTo>
                <a:close/>
              </a:path>
            </a:pathLst>
          </a:custGeom>
          <a:gradFill flip="none" rotWithShape="1">
            <a:gsLst>
              <a:gs pos="0">
                <a:srgbClr val="F5EBD3"/>
              </a:gs>
              <a:gs pos="100000">
                <a:srgbClr val="F0DE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21B474F3-3470-8072-385B-2DBEC46A6AF6}"/>
              </a:ext>
            </a:extLst>
          </p:cNvPr>
          <p:cNvSpPr/>
          <p:nvPr/>
        </p:nvSpPr>
        <p:spPr>
          <a:xfrm>
            <a:off x="-1387497" y="-998482"/>
            <a:ext cx="6349979" cy="3050872"/>
          </a:xfrm>
          <a:custGeom>
            <a:avLst/>
            <a:gdLst>
              <a:gd name="connsiteX0" fmla="*/ 998614 w 7363246"/>
              <a:gd name="connsiteY0" fmla="*/ 2418462 h 2693239"/>
              <a:gd name="connsiteX1" fmla="*/ 2396490 w 7363246"/>
              <a:gd name="connsiteY1" fmla="*/ 2681221 h 2693239"/>
              <a:gd name="connsiteX2" fmla="*/ 3836407 w 7363246"/>
              <a:gd name="connsiteY2" fmla="*/ 2082131 h 2693239"/>
              <a:gd name="connsiteX3" fmla="*/ 5749290 w 7363246"/>
              <a:gd name="connsiteY3" fmla="*/ 2418462 h 2693239"/>
              <a:gd name="connsiteX4" fmla="*/ 6337869 w 7363246"/>
              <a:gd name="connsiteY4" fmla="*/ 1682738 h 2693239"/>
              <a:gd name="connsiteX5" fmla="*/ 7357373 w 7363246"/>
              <a:gd name="connsiteY5" fmla="*/ 1125690 h 2693239"/>
              <a:gd name="connsiteX6" fmla="*/ 6663690 w 7363246"/>
              <a:gd name="connsiteY6" fmla="*/ 158738 h 2693239"/>
              <a:gd name="connsiteX7" fmla="*/ 4845400 w 7363246"/>
              <a:gd name="connsiteY7" fmla="*/ 347924 h 2693239"/>
              <a:gd name="connsiteX8" fmla="*/ 2417511 w 7363246"/>
              <a:gd name="connsiteY8" fmla="*/ 1083 h 2693239"/>
              <a:gd name="connsiteX9" fmla="*/ 883000 w 7363246"/>
              <a:gd name="connsiteY9" fmla="*/ 484559 h 2693239"/>
              <a:gd name="connsiteX10" fmla="*/ 42173 w 7363246"/>
              <a:gd name="connsiteY10" fmla="*/ 389966 h 2693239"/>
              <a:gd name="connsiteX11" fmla="*/ 220849 w 7363246"/>
              <a:gd name="connsiteY11" fmla="*/ 1661717 h 2693239"/>
              <a:gd name="connsiteX12" fmla="*/ 998614 w 7363246"/>
              <a:gd name="connsiteY12" fmla="*/ 2418462 h 269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63246" h="2693239">
                <a:moveTo>
                  <a:pt x="998614" y="2418462"/>
                </a:moveTo>
                <a:cubicBezTo>
                  <a:pt x="1361221" y="2588379"/>
                  <a:pt x="1923525" y="2737276"/>
                  <a:pt x="2396490" y="2681221"/>
                </a:cubicBezTo>
                <a:cubicBezTo>
                  <a:pt x="2869455" y="2625166"/>
                  <a:pt x="3277607" y="2125924"/>
                  <a:pt x="3836407" y="2082131"/>
                </a:cubicBezTo>
                <a:cubicBezTo>
                  <a:pt x="4395207" y="2038338"/>
                  <a:pt x="5332380" y="2485027"/>
                  <a:pt x="5749290" y="2418462"/>
                </a:cubicBezTo>
                <a:cubicBezTo>
                  <a:pt x="6166200" y="2351897"/>
                  <a:pt x="6069855" y="1898200"/>
                  <a:pt x="6337869" y="1682738"/>
                </a:cubicBezTo>
                <a:cubicBezTo>
                  <a:pt x="6605883" y="1467276"/>
                  <a:pt x="7303070" y="1379690"/>
                  <a:pt x="7357373" y="1125690"/>
                </a:cubicBezTo>
                <a:cubicBezTo>
                  <a:pt x="7411676" y="871690"/>
                  <a:pt x="7082352" y="288366"/>
                  <a:pt x="6663690" y="158738"/>
                </a:cubicBezTo>
                <a:cubicBezTo>
                  <a:pt x="6245028" y="29110"/>
                  <a:pt x="5553096" y="374200"/>
                  <a:pt x="4845400" y="347924"/>
                </a:cubicBezTo>
                <a:cubicBezTo>
                  <a:pt x="4137704" y="321648"/>
                  <a:pt x="3077911" y="-21689"/>
                  <a:pt x="2417511" y="1083"/>
                </a:cubicBezTo>
                <a:cubicBezTo>
                  <a:pt x="1757111" y="23855"/>
                  <a:pt x="1278890" y="419745"/>
                  <a:pt x="883000" y="484559"/>
                </a:cubicBezTo>
                <a:cubicBezTo>
                  <a:pt x="487110" y="549373"/>
                  <a:pt x="152532" y="193773"/>
                  <a:pt x="42173" y="389966"/>
                </a:cubicBezTo>
                <a:cubicBezTo>
                  <a:pt x="-68186" y="586159"/>
                  <a:pt x="54435" y="1321882"/>
                  <a:pt x="220849" y="1661717"/>
                </a:cubicBezTo>
                <a:cubicBezTo>
                  <a:pt x="387263" y="2001551"/>
                  <a:pt x="636007" y="2248545"/>
                  <a:pt x="998614" y="2418462"/>
                </a:cubicBezTo>
                <a:close/>
              </a:path>
            </a:pathLst>
          </a:custGeom>
          <a:pattFill prst="pct10">
            <a:fgClr>
              <a:srgbClr val="21465D"/>
            </a:fgClr>
            <a:bgClr>
              <a:srgbClr val="F5EBD3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254E9F6-4781-BF0E-BD1A-CC764974FF7C}"/>
              </a:ext>
            </a:extLst>
          </p:cNvPr>
          <p:cNvSpPr>
            <a:spLocks noChangeAspect="1"/>
          </p:cNvSpPr>
          <p:nvPr/>
        </p:nvSpPr>
        <p:spPr>
          <a:xfrm>
            <a:off x="2008107" y="5223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-37741" y="300475"/>
                  <a:pt x="240544" y="13146"/>
                  <a:pt x="540000" y="0"/>
                </a:cubicBezTo>
                <a:cubicBezTo>
                  <a:pt x="892901" y="44733"/>
                  <a:pt x="1042840" y="190633"/>
                  <a:pt x="1080000" y="540000"/>
                </a:cubicBezTo>
                <a:cubicBezTo>
                  <a:pt x="1135865" y="852427"/>
                  <a:pt x="803861" y="1107913"/>
                  <a:pt x="540000" y="1080000"/>
                </a:cubicBezTo>
                <a:cubicBezTo>
                  <a:pt x="288140" y="1069139"/>
                  <a:pt x="5810" y="900829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2259" y="227802"/>
                  <a:pt x="247293" y="-4741"/>
                  <a:pt x="540000" y="0"/>
                </a:cubicBezTo>
                <a:cubicBezTo>
                  <a:pt x="833039" y="49757"/>
                  <a:pt x="1140083" y="265587"/>
                  <a:pt x="1080000" y="540000"/>
                </a:cubicBezTo>
                <a:cubicBezTo>
                  <a:pt x="1044074" y="881182"/>
                  <a:pt x="770123" y="1057641"/>
                  <a:pt x="540000" y="1080000"/>
                </a:cubicBezTo>
                <a:cubicBezTo>
                  <a:pt x="158415" y="1072789"/>
                  <a:pt x="-1101" y="820938"/>
                  <a:pt x="0" y="540000"/>
                </a:cubicBezTo>
                <a:close/>
              </a:path>
            </a:pathLst>
          </a:custGeom>
          <a:solidFill>
            <a:srgbClr val="3F6F13"/>
          </a:solidFill>
          <a:ln w="19050">
            <a:solidFill>
              <a:srgbClr val="A2B117"/>
            </a:solidFill>
            <a:extLst>
              <a:ext uri="{C807C97D-BFC1-408E-A445-0C87EB9F89A2}">
                <ask:lineSketchStyleProps xmlns:ask="http://schemas.microsoft.com/office/drawing/2018/sketchyshapes" sd="21223256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889F15"/>
                </a:solidFill>
                <a:latin typeface="Ink Free" panose="03080402000500000000" pitchFamily="66" charset="0"/>
              </a:rPr>
              <a:t>#3F6F13</a:t>
            </a:r>
            <a:endParaRPr lang="pt-BR" sz="1200" b="1">
              <a:solidFill>
                <a:srgbClr val="A2B117"/>
              </a:solidFill>
              <a:latin typeface="Ink Free" panose="03080402000500000000" pitchFamily="66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744C51D-0054-4F5D-23BC-2A5CCC43514A}"/>
              </a:ext>
            </a:extLst>
          </p:cNvPr>
          <p:cNvSpPr>
            <a:spLocks noChangeAspect="1"/>
          </p:cNvSpPr>
          <p:nvPr/>
        </p:nvSpPr>
        <p:spPr>
          <a:xfrm>
            <a:off x="3882482" y="4880454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13530" y="246683"/>
                  <a:pt x="239901" y="-6813"/>
                  <a:pt x="540000" y="0"/>
                </a:cubicBezTo>
                <a:cubicBezTo>
                  <a:pt x="840411" y="-32124"/>
                  <a:pt x="1102740" y="254205"/>
                  <a:pt x="1080000" y="540000"/>
                </a:cubicBezTo>
                <a:cubicBezTo>
                  <a:pt x="1107014" y="867739"/>
                  <a:pt x="833204" y="1072836"/>
                  <a:pt x="540000" y="1080000"/>
                </a:cubicBezTo>
                <a:cubicBezTo>
                  <a:pt x="216142" y="1106128"/>
                  <a:pt x="31276" y="756352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9475" y="319474"/>
                  <a:pt x="224382" y="37082"/>
                  <a:pt x="540000" y="0"/>
                </a:cubicBezTo>
                <a:cubicBezTo>
                  <a:pt x="839681" y="-15498"/>
                  <a:pt x="1075262" y="292236"/>
                  <a:pt x="1080000" y="540000"/>
                </a:cubicBezTo>
                <a:cubicBezTo>
                  <a:pt x="1155533" y="827272"/>
                  <a:pt x="805298" y="1064145"/>
                  <a:pt x="540000" y="1080000"/>
                </a:cubicBezTo>
                <a:cubicBezTo>
                  <a:pt x="252881" y="1079384"/>
                  <a:pt x="-40708" y="835098"/>
                  <a:pt x="0" y="540000"/>
                </a:cubicBezTo>
                <a:close/>
              </a:path>
            </a:pathLst>
          </a:custGeom>
          <a:solidFill>
            <a:srgbClr val="E85F28"/>
          </a:solidFill>
          <a:ln w="19050">
            <a:solidFill>
              <a:srgbClr val="F19F27"/>
            </a:solidFill>
            <a:extLst>
              <a:ext uri="{C807C97D-BFC1-408E-A445-0C87EB9F89A2}">
                <ask:lineSketchStyleProps xmlns:ask="http://schemas.microsoft.com/office/drawing/2018/sketchyshapes" sd="177585123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F19F27"/>
                </a:solidFill>
                <a:latin typeface="Ink Free" panose="03080402000500000000" pitchFamily="66" charset="0"/>
              </a:rPr>
              <a:t>#E85F28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9B7C681-1C9E-8CF4-16A7-D1567D389ACE}"/>
              </a:ext>
            </a:extLst>
          </p:cNvPr>
          <p:cNvSpPr>
            <a:spLocks noChangeAspect="1"/>
          </p:cNvSpPr>
          <p:nvPr/>
        </p:nvSpPr>
        <p:spPr>
          <a:xfrm>
            <a:off x="5734683" y="543579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4722" y="247147"/>
                  <a:pt x="201034" y="-13917"/>
                  <a:pt x="540000" y="0"/>
                </a:cubicBezTo>
                <a:cubicBezTo>
                  <a:pt x="871935" y="-17897"/>
                  <a:pt x="1014527" y="283141"/>
                  <a:pt x="1080000" y="540000"/>
                </a:cubicBezTo>
                <a:cubicBezTo>
                  <a:pt x="1076903" y="796962"/>
                  <a:pt x="870581" y="1116837"/>
                  <a:pt x="540000" y="1080000"/>
                </a:cubicBezTo>
                <a:cubicBezTo>
                  <a:pt x="221327" y="1059962"/>
                  <a:pt x="-9615" y="774378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-10281" y="275226"/>
                  <a:pt x="250981" y="50348"/>
                  <a:pt x="540000" y="0"/>
                </a:cubicBezTo>
                <a:cubicBezTo>
                  <a:pt x="772327" y="-31227"/>
                  <a:pt x="1088934" y="233956"/>
                  <a:pt x="1080000" y="540000"/>
                </a:cubicBezTo>
                <a:cubicBezTo>
                  <a:pt x="1066944" y="802602"/>
                  <a:pt x="846595" y="1058215"/>
                  <a:pt x="540000" y="1080000"/>
                </a:cubicBezTo>
                <a:cubicBezTo>
                  <a:pt x="245157" y="1095458"/>
                  <a:pt x="-37764" y="767008"/>
                  <a:pt x="0" y="540000"/>
                </a:cubicBezTo>
                <a:close/>
              </a:path>
            </a:pathLst>
          </a:custGeom>
          <a:solidFill>
            <a:srgbClr val="562B81"/>
          </a:solidFill>
          <a:ln w="19050">
            <a:solidFill>
              <a:srgbClr val="B969C9"/>
            </a:solidFill>
            <a:extLst>
              <a:ext uri="{C807C97D-BFC1-408E-A445-0C87EB9F89A2}">
                <ask:lineSketchStyleProps xmlns:ask="http://schemas.microsoft.com/office/drawing/2018/sketchyshapes" sd="9174933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B969C9"/>
                </a:solidFill>
                <a:latin typeface="Ink Free" panose="03080402000500000000" pitchFamily="66" charset="0"/>
              </a:rPr>
              <a:t>#6F2A7A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83947D3-5144-18C1-2320-864AE50EA881}"/>
              </a:ext>
            </a:extLst>
          </p:cNvPr>
          <p:cNvSpPr>
            <a:spLocks noChangeAspect="1"/>
          </p:cNvSpPr>
          <p:nvPr/>
        </p:nvSpPr>
        <p:spPr>
          <a:xfrm>
            <a:off x="7106614" y="4722586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53638" y="265981"/>
                  <a:pt x="196203" y="-67977"/>
                  <a:pt x="540000" y="0"/>
                </a:cubicBezTo>
                <a:cubicBezTo>
                  <a:pt x="853475" y="43817"/>
                  <a:pt x="1050914" y="230237"/>
                  <a:pt x="1080000" y="540000"/>
                </a:cubicBezTo>
                <a:cubicBezTo>
                  <a:pt x="1140230" y="809407"/>
                  <a:pt x="880723" y="1141709"/>
                  <a:pt x="540000" y="1080000"/>
                </a:cubicBezTo>
                <a:cubicBezTo>
                  <a:pt x="261923" y="1003558"/>
                  <a:pt x="7856" y="773227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9732" y="235223"/>
                  <a:pt x="153664" y="9443"/>
                  <a:pt x="540000" y="0"/>
                </a:cubicBezTo>
                <a:cubicBezTo>
                  <a:pt x="853099" y="-26778"/>
                  <a:pt x="1070217" y="266730"/>
                  <a:pt x="1080000" y="540000"/>
                </a:cubicBezTo>
                <a:cubicBezTo>
                  <a:pt x="1062836" y="854410"/>
                  <a:pt x="770339" y="1098799"/>
                  <a:pt x="540000" y="1080000"/>
                </a:cubicBezTo>
                <a:cubicBezTo>
                  <a:pt x="246944" y="1020313"/>
                  <a:pt x="-38686" y="872401"/>
                  <a:pt x="0" y="540000"/>
                </a:cubicBezTo>
                <a:close/>
              </a:path>
            </a:pathLst>
          </a:custGeom>
          <a:solidFill>
            <a:srgbClr val="21465D"/>
          </a:solidFill>
          <a:ln w="19050">
            <a:solidFill>
              <a:srgbClr val="43BBBB"/>
            </a:solidFill>
            <a:extLst>
              <a:ext uri="{C807C97D-BFC1-408E-A445-0C87EB9F89A2}">
                <ask:lineSketchStyleProps xmlns:ask="http://schemas.microsoft.com/office/drawing/2018/sketchyshapes" sd="19356464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43BBBB"/>
                </a:solidFill>
                <a:latin typeface="Ink Free" panose="03080402000500000000" pitchFamily="66" charset="0"/>
              </a:rPr>
              <a:t>#21465D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E8C7B00-2A71-D384-A48A-CBAA4C71BD3F}"/>
              </a:ext>
            </a:extLst>
          </p:cNvPr>
          <p:cNvSpPr>
            <a:spLocks noChangeAspect="1"/>
          </p:cNvSpPr>
          <p:nvPr/>
        </p:nvSpPr>
        <p:spPr>
          <a:xfrm>
            <a:off x="7667681" y="1271610"/>
            <a:ext cx="1440000" cy="1440000"/>
          </a:xfrm>
          <a:custGeom>
            <a:avLst/>
            <a:gdLst>
              <a:gd name="connsiteX0" fmla="*/ 0 w 1440000"/>
              <a:gd name="connsiteY0" fmla="*/ 720000 h 1440000"/>
              <a:gd name="connsiteX1" fmla="*/ 720000 w 1440000"/>
              <a:gd name="connsiteY1" fmla="*/ 0 h 1440000"/>
              <a:gd name="connsiteX2" fmla="*/ 1440000 w 1440000"/>
              <a:gd name="connsiteY2" fmla="*/ 720000 h 1440000"/>
              <a:gd name="connsiteX3" fmla="*/ 720000 w 1440000"/>
              <a:gd name="connsiteY3" fmla="*/ 1440000 h 1440000"/>
              <a:gd name="connsiteX4" fmla="*/ 0 w 1440000"/>
              <a:gd name="connsiteY4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 fill="none" extrusionOk="0">
                <a:moveTo>
                  <a:pt x="0" y="720000"/>
                </a:moveTo>
                <a:cubicBezTo>
                  <a:pt x="-36700" y="270486"/>
                  <a:pt x="375138" y="12087"/>
                  <a:pt x="720000" y="0"/>
                </a:cubicBezTo>
                <a:cubicBezTo>
                  <a:pt x="1084883" y="24817"/>
                  <a:pt x="1492069" y="265815"/>
                  <a:pt x="1440000" y="720000"/>
                </a:cubicBezTo>
                <a:cubicBezTo>
                  <a:pt x="1396285" y="1099190"/>
                  <a:pt x="1202852" y="1491662"/>
                  <a:pt x="720000" y="1440000"/>
                </a:cubicBezTo>
                <a:cubicBezTo>
                  <a:pt x="358922" y="1541691"/>
                  <a:pt x="82079" y="1103334"/>
                  <a:pt x="0" y="720000"/>
                </a:cubicBezTo>
                <a:close/>
              </a:path>
              <a:path w="1440000" h="1440000" stroke="0" extrusionOk="0">
                <a:moveTo>
                  <a:pt x="0" y="720000"/>
                </a:moveTo>
                <a:cubicBezTo>
                  <a:pt x="74559" y="371994"/>
                  <a:pt x="404398" y="-60861"/>
                  <a:pt x="720000" y="0"/>
                </a:cubicBezTo>
                <a:cubicBezTo>
                  <a:pt x="1130184" y="-10883"/>
                  <a:pt x="1472504" y="430417"/>
                  <a:pt x="1440000" y="720000"/>
                </a:cubicBezTo>
                <a:cubicBezTo>
                  <a:pt x="1401152" y="1183806"/>
                  <a:pt x="1117089" y="1522567"/>
                  <a:pt x="720000" y="1440000"/>
                </a:cubicBezTo>
                <a:cubicBezTo>
                  <a:pt x="313304" y="1441643"/>
                  <a:pt x="70199" y="1118826"/>
                  <a:pt x="0" y="720000"/>
                </a:cubicBezTo>
                <a:close/>
              </a:path>
            </a:pathLst>
          </a:custGeom>
          <a:solidFill>
            <a:srgbClr val="DA4A5F"/>
          </a:solidFill>
          <a:ln w="19050">
            <a:solidFill>
              <a:srgbClr val="900E3C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>
                <a:solidFill>
                  <a:srgbClr val="900E3C"/>
                </a:solidFill>
                <a:latin typeface="Ink Free" panose="03080402000500000000" pitchFamily="66" charset="0"/>
              </a:rPr>
              <a:t>#DA4A5F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C6E8585-207C-AFC4-03CD-533C69199597}"/>
              </a:ext>
            </a:extLst>
          </p:cNvPr>
          <p:cNvSpPr>
            <a:spLocks noChangeAspect="1"/>
          </p:cNvSpPr>
          <p:nvPr/>
        </p:nvSpPr>
        <p:spPr>
          <a:xfrm>
            <a:off x="4751293" y="2148540"/>
            <a:ext cx="1773857" cy="1773857"/>
          </a:xfrm>
          <a:custGeom>
            <a:avLst/>
            <a:gdLst>
              <a:gd name="connsiteX0" fmla="*/ 0 w 1773857"/>
              <a:gd name="connsiteY0" fmla="*/ 886929 h 1773857"/>
              <a:gd name="connsiteX1" fmla="*/ 886929 w 1773857"/>
              <a:gd name="connsiteY1" fmla="*/ 0 h 1773857"/>
              <a:gd name="connsiteX2" fmla="*/ 1773858 w 1773857"/>
              <a:gd name="connsiteY2" fmla="*/ 886929 h 1773857"/>
              <a:gd name="connsiteX3" fmla="*/ 886929 w 1773857"/>
              <a:gd name="connsiteY3" fmla="*/ 1773858 h 1773857"/>
              <a:gd name="connsiteX4" fmla="*/ 0 w 1773857"/>
              <a:gd name="connsiteY4" fmla="*/ 886929 h 17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857" h="1773857" fill="none" extrusionOk="0">
                <a:moveTo>
                  <a:pt x="0" y="886929"/>
                </a:moveTo>
                <a:cubicBezTo>
                  <a:pt x="-16578" y="413021"/>
                  <a:pt x="377450" y="3114"/>
                  <a:pt x="886929" y="0"/>
                </a:cubicBezTo>
                <a:cubicBezTo>
                  <a:pt x="1466252" y="51785"/>
                  <a:pt x="1688954" y="400768"/>
                  <a:pt x="1773858" y="886929"/>
                </a:cubicBezTo>
                <a:cubicBezTo>
                  <a:pt x="1739876" y="1349220"/>
                  <a:pt x="1421745" y="1762491"/>
                  <a:pt x="886929" y="1773858"/>
                </a:cubicBezTo>
                <a:cubicBezTo>
                  <a:pt x="367154" y="1676730"/>
                  <a:pt x="-56026" y="1433238"/>
                  <a:pt x="0" y="886929"/>
                </a:cubicBezTo>
                <a:close/>
              </a:path>
              <a:path w="1773857" h="1773857" stroke="0" extrusionOk="0">
                <a:moveTo>
                  <a:pt x="0" y="886929"/>
                </a:moveTo>
                <a:cubicBezTo>
                  <a:pt x="-21330" y="420643"/>
                  <a:pt x="431135" y="-59364"/>
                  <a:pt x="886929" y="0"/>
                </a:cubicBezTo>
                <a:cubicBezTo>
                  <a:pt x="1419135" y="-111612"/>
                  <a:pt x="1822365" y="405719"/>
                  <a:pt x="1773858" y="886929"/>
                </a:cubicBezTo>
                <a:cubicBezTo>
                  <a:pt x="1801525" y="1387567"/>
                  <a:pt x="1252444" y="1757023"/>
                  <a:pt x="886929" y="1773858"/>
                </a:cubicBezTo>
                <a:cubicBezTo>
                  <a:pt x="417480" y="1649666"/>
                  <a:pt x="-35389" y="1484139"/>
                  <a:pt x="0" y="886929"/>
                </a:cubicBezTo>
                <a:close/>
              </a:path>
            </a:pathLst>
          </a:custGeom>
          <a:solidFill>
            <a:srgbClr val="38B66B"/>
          </a:solidFill>
          <a:ln w="19050">
            <a:solidFill>
              <a:srgbClr val="085442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085442"/>
                </a:solidFill>
                <a:latin typeface="Ink Free" panose="03080402000500000000" pitchFamily="66" charset="0"/>
              </a:rPr>
              <a:t>#38B66B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48FBE8D-9974-0B35-8DC4-3FB60F5C761B}"/>
              </a:ext>
            </a:extLst>
          </p:cNvPr>
          <p:cNvSpPr>
            <a:spLocks noChangeAspect="1"/>
          </p:cNvSpPr>
          <p:nvPr/>
        </p:nvSpPr>
        <p:spPr>
          <a:xfrm>
            <a:off x="3348179" y="416483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13530" y="246683"/>
                  <a:pt x="239901" y="-6813"/>
                  <a:pt x="540000" y="0"/>
                </a:cubicBezTo>
                <a:cubicBezTo>
                  <a:pt x="840411" y="-32124"/>
                  <a:pt x="1102740" y="254205"/>
                  <a:pt x="1080000" y="540000"/>
                </a:cubicBezTo>
                <a:cubicBezTo>
                  <a:pt x="1107014" y="867739"/>
                  <a:pt x="833204" y="1072836"/>
                  <a:pt x="540000" y="1080000"/>
                </a:cubicBezTo>
                <a:cubicBezTo>
                  <a:pt x="216142" y="1106128"/>
                  <a:pt x="31276" y="756352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9475" y="319474"/>
                  <a:pt x="224382" y="37082"/>
                  <a:pt x="540000" y="0"/>
                </a:cubicBezTo>
                <a:cubicBezTo>
                  <a:pt x="839681" y="-15498"/>
                  <a:pt x="1075262" y="292236"/>
                  <a:pt x="1080000" y="540000"/>
                </a:cubicBezTo>
                <a:cubicBezTo>
                  <a:pt x="1155533" y="827272"/>
                  <a:pt x="805298" y="1064145"/>
                  <a:pt x="540000" y="1080000"/>
                </a:cubicBezTo>
                <a:cubicBezTo>
                  <a:pt x="252881" y="1079384"/>
                  <a:pt x="-40708" y="835098"/>
                  <a:pt x="0" y="540000"/>
                </a:cubicBezTo>
                <a:close/>
              </a:path>
            </a:pathLst>
          </a:custGeom>
          <a:solidFill>
            <a:srgbClr val="F19F27"/>
          </a:solidFill>
          <a:ln w="19050">
            <a:solidFill>
              <a:srgbClr val="E85F28"/>
            </a:solidFill>
            <a:extLst>
              <a:ext uri="{C807C97D-BFC1-408E-A445-0C87EB9F89A2}">
                <ask:lineSketchStyleProps xmlns:ask="http://schemas.microsoft.com/office/drawing/2018/sketchyshapes" sd="177585123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E85F28"/>
                </a:solidFill>
                <a:latin typeface="Ink Free" panose="03080402000500000000" pitchFamily="66" charset="0"/>
              </a:rPr>
              <a:t>#F19F27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FF41D2A-D680-B903-FB58-D734AF570B61}"/>
              </a:ext>
            </a:extLst>
          </p:cNvPr>
          <p:cNvSpPr>
            <a:spLocks noChangeAspect="1"/>
          </p:cNvSpPr>
          <p:nvPr/>
        </p:nvSpPr>
        <p:spPr>
          <a:xfrm>
            <a:off x="5350996" y="660501"/>
            <a:ext cx="2051109" cy="2051109"/>
          </a:xfrm>
          <a:custGeom>
            <a:avLst/>
            <a:gdLst>
              <a:gd name="connsiteX0" fmla="*/ 0 w 2051109"/>
              <a:gd name="connsiteY0" fmla="*/ 1025555 h 2051109"/>
              <a:gd name="connsiteX1" fmla="*/ 1025555 w 2051109"/>
              <a:gd name="connsiteY1" fmla="*/ 0 h 2051109"/>
              <a:gd name="connsiteX2" fmla="*/ 2051110 w 2051109"/>
              <a:gd name="connsiteY2" fmla="*/ 1025555 h 2051109"/>
              <a:gd name="connsiteX3" fmla="*/ 1025555 w 2051109"/>
              <a:gd name="connsiteY3" fmla="*/ 2051110 h 2051109"/>
              <a:gd name="connsiteX4" fmla="*/ 0 w 2051109"/>
              <a:gd name="connsiteY4" fmla="*/ 1025555 h 205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1109" h="2051109" fill="none" extrusionOk="0">
                <a:moveTo>
                  <a:pt x="0" y="1025555"/>
                </a:moveTo>
                <a:cubicBezTo>
                  <a:pt x="-24477" y="482676"/>
                  <a:pt x="426034" y="5251"/>
                  <a:pt x="1025555" y="0"/>
                </a:cubicBezTo>
                <a:cubicBezTo>
                  <a:pt x="1679017" y="50383"/>
                  <a:pt x="1889279" y="466164"/>
                  <a:pt x="2051110" y="1025555"/>
                </a:cubicBezTo>
                <a:cubicBezTo>
                  <a:pt x="1997518" y="1548512"/>
                  <a:pt x="1611590" y="2046148"/>
                  <a:pt x="1025555" y="2051110"/>
                </a:cubicBezTo>
                <a:cubicBezTo>
                  <a:pt x="423827" y="1936489"/>
                  <a:pt x="-42872" y="1635167"/>
                  <a:pt x="0" y="1025555"/>
                </a:cubicBezTo>
                <a:close/>
              </a:path>
              <a:path w="2051109" h="2051109" stroke="0" extrusionOk="0">
                <a:moveTo>
                  <a:pt x="0" y="1025555"/>
                </a:moveTo>
                <a:cubicBezTo>
                  <a:pt x="-101259" y="570958"/>
                  <a:pt x="543327" y="-146776"/>
                  <a:pt x="1025555" y="0"/>
                </a:cubicBezTo>
                <a:cubicBezTo>
                  <a:pt x="1610926" y="-49981"/>
                  <a:pt x="2095029" y="466968"/>
                  <a:pt x="2051110" y="1025555"/>
                </a:cubicBezTo>
                <a:cubicBezTo>
                  <a:pt x="2144594" y="1628450"/>
                  <a:pt x="1451589" y="2032103"/>
                  <a:pt x="1025555" y="2051110"/>
                </a:cubicBezTo>
                <a:cubicBezTo>
                  <a:pt x="474688" y="1956503"/>
                  <a:pt x="-40811" y="1715779"/>
                  <a:pt x="0" y="1025555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1EE0481-5FBE-B158-7C6F-B21AA4CCC40E}"/>
              </a:ext>
            </a:extLst>
          </p:cNvPr>
          <p:cNvSpPr>
            <a:spLocks noChangeAspect="1"/>
          </p:cNvSpPr>
          <p:nvPr/>
        </p:nvSpPr>
        <p:spPr>
          <a:xfrm>
            <a:off x="9107681" y="2262041"/>
            <a:ext cx="1660356" cy="1660356"/>
          </a:xfrm>
          <a:custGeom>
            <a:avLst/>
            <a:gdLst>
              <a:gd name="connsiteX0" fmla="*/ 0 w 1660356"/>
              <a:gd name="connsiteY0" fmla="*/ 830178 h 1660356"/>
              <a:gd name="connsiteX1" fmla="*/ 830178 w 1660356"/>
              <a:gd name="connsiteY1" fmla="*/ 0 h 1660356"/>
              <a:gd name="connsiteX2" fmla="*/ 1660356 w 1660356"/>
              <a:gd name="connsiteY2" fmla="*/ 830178 h 1660356"/>
              <a:gd name="connsiteX3" fmla="*/ 830178 w 1660356"/>
              <a:gd name="connsiteY3" fmla="*/ 1660356 h 1660356"/>
              <a:gd name="connsiteX4" fmla="*/ 0 w 1660356"/>
              <a:gd name="connsiteY4" fmla="*/ 830178 h 166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356" h="1660356" fill="none" extrusionOk="0">
                <a:moveTo>
                  <a:pt x="0" y="830178"/>
                </a:moveTo>
                <a:cubicBezTo>
                  <a:pt x="54694" y="319699"/>
                  <a:pt x="447954" y="5033"/>
                  <a:pt x="830178" y="0"/>
                </a:cubicBezTo>
                <a:cubicBezTo>
                  <a:pt x="1319109" y="52024"/>
                  <a:pt x="1602413" y="370438"/>
                  <a:pt x="1660356" y="830178"/>
                </a:cubicBezTo>
                <a:cubicBezTo>
                  <a:pt x="1739989" y="1300221"/>
                  <a:pt x="1192372" y="1616407"/>
                  <a:pt x="830178" y="1660356"/>
                </a:cubicBezTo>
                <a:cubicBezTo>
                  <a:pt x="306718" y="1679742"/>
                  <a:pt x="7084" y="1279070"/>
                  <a:pt x="0" y="830178"/>
                </a:cubicBezTo>
                <a:close/>
              </a:path>
              <a:path w="1660356" h="1660356" stroke="0" extrusionOk="0">
                <a:moveTo>
                  <a:pt x="0" y="830178"/>
                </a:moveTo>
                <a:cubicBezTo>
                  <a:pt x="-15123" y="398215"/>
                  <a:pt x="331052" y="-16778"/>
                  <a:pt x="830178" y="0"/>
                </a:cubicBezTo>
                <a:cubicBezTo>
                  <a:pt x="1374042" y="-12603"/>
                  <a:pt x="1608093" y="466871"/>
                  <a:pt x="1660356" y="830178"/>
                </a:cubicBezTo>
                <a:cubicBezTo>
                  <a:pt x="1607363" y="1306385"/>
                  <a:pt x="1261832" y="1692096"/>
                  <a:pt x="830178" y="1660356"/>
                </a:cubicBezTo>
                <a:cubicBezTo>
                  <a:pt x="451358" y="1608794"/>
                  <a:pt x="-59718" y="1302372"/>
                  <a:pt x="0" y="830178"/>
                </a:cubicBezTo>
                <a:close/>
              </a:path>
            </a:pathLst>
          </a:custGeom>
          <a:solidFill>
            <a:srgbClr val="F5EBD3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#EFDEB3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C32B40-529A-E9DE-A566-97CAC245DCC2}"/>
              </a:ext>
            </a:extLst>
          </p:cNvPr>
          <p:cNvSpPr>
            <a:spLocks noChangeAspect="1"/>
          </p:cNvSpPr>
          <p:nvPr/>
        </p:nvSpPr>
        <p:spPr>
          <a:xfrm>
            <a:off x="8116971" y="292838"/>
            <a:ext cx="1440000" cy="1440000"/>
          </a:xfrm>
          <a:custGeom>
            <a:avLst/>
            <a:gdLst>
              <a:gd name="connsiteX0" fmla="*/ 0 w 1440000"/>
              <a:gd name="connsiteY0" fmla="*/ 720000 h 1440000"/>
              <a:gd name="connsiteX1" fmla="*/ 720000 w 1440000"/>
              <a:gd name="connsiteY1" fmla="*/ 0 h 1440000"/>
              <a:gd name="connsiteX2" fmla="*/ 1440000 w 1440000"/>
              <a:gd name="connsiteY2" fmla="*/ 720000 h 1440000"/>
              <a:gd name="connsiteX3" fmla="*/ 720000 w 1440000"/>
              <a:gd name="connsiteY3" fmla="*/ 1440000 h 1440000"/>
              <a:gd name="connsiteX4" fmla="*/ 0 w 1440000"/>
              <a:gd name="connsiteY4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 fill="none" extrusionOk="0">
                <a:moveTo>
                  <a:pt x="0" y="720000"/>
                </a:moveTo>
                <a:cubicBezTo>
                  <a:pt x="-36700" y="270486"/>
                  <a:pt x="375138" y="12087"/>
                  <a:pt x="720000" y="0"/>
                </a:cubicBezTo>
                <a:cubicBezTo>
                  <a:pt x="1084883" y="24817"/>
                  <a:pt x="1492069" y="265815"/>
                  <a:pt x="1440000" y="720000"/>
                </a:cubicBezTo>
                <a:cubicBezTo>
                  <a:pt x="1396285" y="1099190"/>
                  <a:pt x="1202852" y="1491662"/>
                  <a:pt x="720000" y="1440000"/>
                </a:cubicBezTo>
                <a:cubicBezTo>
                  <a:pt x="358922" y="1541691"/>
                  <a:pt x="82079" y="1103334"/>
                  <a:pt x="0" y="720000"/>
                </a:cubicBezTo>
                <a:close/>
              </a:path>
              <a:path w="1440000" h="1440000" stroke="0" extrusionOk="0">
                <a:moveTo>
                  <a:pt x="0" y="720000"/>
                </a:moveTo>
                <a:cubicBezTo>
                  <a:pt x="74559" y="371994"/>
                  <a:pt x="404398" y="-60861"/>
                  <a:pt x="720000" y="0"/>
                </a:cubicBezTo>
                <a:cubicBezTo>
                  <a:pt x="1130184" y="-10883"/>
                  <a:pt x="1472504" y="430417"/>
                  <a:pt x="1440000" y="720000"/>
                </a:cubicBezTo>
                <a:cubicBezTo>
                  <a:pt x="1401152" y="1183806"/>
                  <a:pt x="1117089" y="1522567"/>
                  <a:pt x="720000" y="1440000"/>
                </a:cubicBezTo>
                <a:cubicBezTo>
                  <a:pt x="313304" y="1441643"/>
                  <a:pt x="70199" y="1118826"/>
                  <a:pt x="0" y="720000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16EFED7-AD75-0128-033E-C6A7EBDEFB53}"/>
              </a:ext>
            </a:extLst>
          </p:cNvPr>
          <p:cNvSpPr>
            <a:spLocks noChangeAspect="1"/>
          </p:cNvSpPr>
          <p:nvPr/>
        </p:nvSpPr>
        <p:spPr>
          <a:xfrm>
            <a:off x="1502156" y="4548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-37741" y="300475"/>
                  <a:pt x="240544" y="13146"/>
                  <a:pt x="540000" y="0"/>
                </a:cubicBezTo>
                <a:cubicBezTo>
                  <a:pt x="892901" y="44733"/>
                  <a:pt x="1042840" y="190633"/>
                  <a:pt x="1080000" y="540000"/>
                </a:cubicBezTo>
                <a:cubicBezTo>
                  <a:pt x="1135865" y="852427"/>
                  <a:pt x="803861" y="1107913"/>
                  <a:pt x="540000" y="1080000"/>
                </a:cubicBezTo>
                <a:cubicBezTo>
                  <a:pt x="288140" y="1069139"/>
                  <a:pt x="5810" y="900829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12259" y="227802"/>
                  <a:pt x="247293" y="-4741"/>
                  <a:pt x="540000" y="0"/>
                </a:cubicBezTo>
                <a:cubicBezTo>
                  <a:pt x="833039" y="49757"/>
                  <a:pt x="1140083" y="265587"/>
                  <a:pt x="1080000" y="540000"/>
                </a:cubicBezTo>
                <a:cubicBezTo>
                  <a:pt x="1044074" y="881182"/>
                  <a:pt x="770123" y="1057641"/>
                  <a:pt x="540000" y="1080000"/>
                </a:cubicBezTo>
                <a:cubicBezTo>
                  <a:pt x="158415" y="1072789"/>
                  <a:pt x="-1101" y="820938"/>
                  <a:pt x="0" y="540000"/>
                </a:cubicBezTo>
                <a:close/>
              </a:path>
            </a:pathLst>
          </a:custGeom>
          <a:solidFill>
            <a:srgbClr val="A2B117"/>
          </a:solidFill>
          <a:ln w="19050">
            <a:solidFill>
              <a:srgbClr val="3F6F13"/>
            </a:solidFill>
            <a:extLst>
              <a:ext uri="{C807C97D-BFC1-408E-A445-0C87EB9F89A2}">
                <ask:lineSketchStyleProps xmlns:ask="http://schemas.microsoft.com/office/drawing/2018/sketchyshapes" sd="21223256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3F6F13"/>
                </a:solidFill>
                <a:latin typeface="Ink Free" panose="03080402000500000000" pitchFamily="66" charset="0"/>
              </a:rPr>
              <a:t>#A2B117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B5CEDBF-34C8-7D8F-28DB-9A18163F8E40}"/>
              </a:ext>
            </a:extLst>
          </p:cNvPr>
          <p:cNvSpPr>
            <a:spLocks noChangeAspect="1"/>
          </p:cNvSpPr>
          <p:nvPr/>
        </p:nvSpPr>
        <p:spPr>
          <a:xfrm>
            <a:off x="9905055" y="943066"/>
            <a:ext cx="1889290" cy="1889290"/>
          </a:xfrm>
          <a:custGeom>
            <a:avLst/>
            <a:gdLst>
              <a:gd name="connsiteX0" fmla="*/ 0 w 1889290"/>
              <a:gd name="connsiteY0" fmla="*/ 944645 h 1889290"/>
              <a:gd name="connsiteX1" fmla="*/ 944645 w 1889290"/>
              <a:gd name="connsiteY1" fmla="*/ 0 h 1889290"/>
              <a:gd name="connsiteX2" fmla="*/ 1889290 w 1889290"/>
              <a:gd name="connsiteY2" fmla="*/ 944645 h 1889290"/>
              <a:gd name="connsiteX3" fmla="*/ 944645 w 1889290"/>
              <a:gd name="connsiteY3" fmla="*/ 1889290 h 1889290"/>
              <a:gd name="connsiteX4" fmla="*/ 0 w 1889290"/>
              <a:gd name="connsiteY4" fmla="*/ 944645 h 188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9290" h="1889290" fill="none" extrusionOk="0">
                <a:moveTo>
                  <a:pt x="0" y="944645"/>
                </a:moveTo>
                <a:cubicBezTo>
                  <a:pt x="31954" y="392561"/>
                  <a:pt x="499636" y="5062"/>
                  <a:pt x="944645" y="0"/>
                </a:cubicBezTo>
                <a:cubicBezTo>
                  <a:pt x="1490165" y="40693"/>
                  <a:pt x="1802405" y="421065"/>
                  <a:pt x="1889290" y="944645"/>
                </a:cubicBezTo>
                <a:cubicBezTo>
                  <a:pt x="1930671" y="1472359"/>
                  <a:pt x="1423699" y="1869822"/>
                  <a:pt x="944645" y="1889290"/>
                </a:cubicBezTo>
                <a:cubicBezTo>
                  <a:pt x="310773" y="1922759"/>
                  <a:pt x="23539" y="1434449"/>
                  <a:pt x="0" y="944645"/>
                </a:cubicBezTo>
                <a:close/>
              </a:path>
              <a:path w="1889290" h="1889290" stroke="0" extrusionOk="0">
                <a:moveTo>
                  <a:pt x="0" y="944645"/>
                </a:moveTo>
                <a:cubicBezTo>
                  <a:pt x="-58751" y="526008"/>
                  <a:pt x="315140" y="-44512"/>
                  <a:pt x="944645" y="0"/>
                </a:cubicBezTo>
                <a:cubicBezTo>
                  <a:pt x="1588041" y="-17964"/>
                  <a:pt x="1872941" y="452709"/>
                  <a:pt x="1889290" y="944645"/>
                </a:cubicBezTo>
                <a:cubicBezTo>
                  <a:pt x="1775075" y="1504532"/>
                  <a:pt x="1429129" y="1933314"/>
                  <a:pt x="944645" y="1889290"/>
                </a:cubicBezTo>
                <a:cubicBezTo>
                  <a:pt x="448815" y="1872540"/>
                  <a:pt x="-67248" y="1481784"/>
                  <a:pt x="0" y="944645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C0341E2-DE33-8A1B-E468-06ECC8089CE3}"/>
              </a:ext>
            </a:extLst>
          </p:cNvPr>
          <p:cNvSpPr>
            <a:spLocks noChangeAspect="1"/>
          </p:cNvSpPr>
          <p:nvPr/>
        </p:nvSpPr>
        <p:spPr>
          <a:xfrm>
            <a:off x="5260110" y="4751365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4722" y="247147"/>
                  <a:pt x="201034" y="-13917"/>
                  <a:pt x="540000" y="0"/>
                </a:cubicBezTo>
                <a:cubicBezTo>
                  <a:pt x="871935" y="-17897"/>
                  <a:pt x="1014527" y="283141"/>
                  <a:pt x="1080000" y="540000"/>
                </a:cubicBezTo>
                <a:cubicBezTo>
                  <a:pt x="1076903" y="796962"/>
                  <a:pt x="870581" y="1116837"/>
                  <a:pt x="540000" y="1080000"/>
                </a:cubicBezTo>
                <a:cubicBezTo>
                  <a:pt x="221327" y="1059962"/>
                  <a:pt x="-9615" y="774378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-10281" y="275226"/>
                  <a:pt x="250981" y="50348"/>
                  <a:pt x="540000" y="0"/>
                </a:cubicBezTo>
                <a:cubicBezTo>
                  <a:pt x="772327" y="-31227"/>
                  <a:pt x="1088934" y="233956"/>
                  <a:pt x="1080000" y="540000"/>
                </a:cubicBezTo>
                <a:cubicBezTo>
                  <a:pt x="1066944" y="802602"/>
                  <a:pt x="846595" y="1058215"/>
                  <a:pt x="540000" y="1080000"/>
                </a:cubicBezTo>
                <a:cubicBezTo>
                  <a:pt x="245157" y="1095458"/>
                  <a:pt x="-37764" y="767008"/>
                  <a:pt x="0" y="540000"/>
                </a:cubicBezTo>
                <a:close/>
              </a:path>
            </a:pathLst>
          </a:custGeom>
          <a:solidFill>
            <a:srgbClr val="B969C9"/>
          </a:solidFill>
          <a:ln w="19050">
            <a:solidFill>
              <a:srgbClr val="562B81"/>
            </a:solidFill>
            <a:extLst>
              <a:ext uri="{C807C97D-BFC1-408E-A445-0C87EB9F89A2}">
                <ask:lineSketchStyleProps xmlns:ask="http://schemas.microsoft.com/office/drawing/2018/sketchyshapes" sd="9174933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>
                <a:solidFill>
                  <a:srgbClr val="6F2A7A"/>
                </a:solidFill>
                <a:latin typeface="Ink Free" panose="03080402000500000000" pitchFamily="66" charset="0"/>
              </a:rPr>
              <a:t>#B969C9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AA2BAFA-6D86-03FB-AC42-606D1C72EF97}"/>
              </a:ext>
            </a:extLst>
          </p:cNvPr>
          <p:cNvSpPr>
            <a:spLocks noChangeAspect="1"/>
          </p:cNvSpPr>
          <p:nvPr/>
        </p:nvSpPr>
        <p:spPr>
          <a:xfrm>
            <a:off x="6632041" y="4008850"/>
            <a:ext cx="1080000" cy="1080000"/>
          </a:xfrm>
          <a:custGeom>
            <a:avLst/>
            <a:gdLst>
              <a:gd name="connsiteX0" fmla="*/ 0 w 1080000"/>
              <a:gd name="connsiteY0" fmla="*/ 540000 h 1080000"/>
              <a:gd name="connsiteX1" fmla="*/ 54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 fill="none" extrusionOk="0">
                <a:moveTo>
                  <a:pt x="0" y="540000"/>
                </a:moveTo>
                <a:cubicBezTo>
                  <a:pt x="53638" y="265981"/>
                  <a:pt x="196203" y="-67977"/>
                  <a:pt x="540000" y="0"/>
                </a:cubicBezTo>
                <a:cubicBezTo>
                  <a:pt x="853475" y="43817"/>
                  <a:pt x="1050914" y="230237"/>
                  <a:pt x="1080000" y="540000"/>
                </a:cubicBezTo>
                <a:cubicBezTo>
                  <a:pt x="1140230" y="809407"/>
                  <a:pt x="880723" y="1141709"/>
                  <a:pt x="540000" y="1080000"/>
                </a:cubicBezTo>
                <a:cubicBezTo>
                  <a:pt x="261923" y="1003558"/>
                  <a:pt x="7856" y="773227"/>
                  <a:pt x="0" y="540000"/>
                </a:cubicBezTo>
                <a:close/>
              </a:path>
              <a:path w="1080000" h="1080000" stroke="0" extrusionOk="0">
                <a:moveTo>
                  <a:pt x="0" y="540000"/>
                </a:moveTo>
                <a:cubicBezTo>
                  <a:pt x="9732" y="235223"/>
                  <a:pt x="153664" y="9443"/>
                  <a:pt x="540000" y="0"/>
                </a:cubicBezTo>
                <a:cubicBezTo>
                  <a:pt x="853099" y="-26778"/>
                  <a:pt x="1070217" y="266730"/>
                  <a:pt x="1080000" y="540000"/>
                </a:cubicBezTo>
                <a:cubicBezTo>
                  <a:pt x="1062836" y="854410"/>
                  <a:pt x="770339" y="1098799"/>
                  <a:pt x="540000" y="1080000"/>
                </a:cubicBezTo>
                <a:cubicBezTo>
                  <a:pt x="246944" y="1020313"/>
                  <a:pt x="-38686" y="872401"/>
                  <a:pt x="0" y="540000"/>
                </a:cubicBezTo>
                <a:close/>
              </a:path>
            </a:pathLst>
          </a:custGeom>
          <a:solidFill>
            <a:srgbClr val="43BBBB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193564648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35">
              <a:defRPr/>
            </a:pPr>
            <a:r>
              <a:rPr lang="pt-BR" sz="1200" b="1" dirty="0">
                <a:solidFill>
                  <a:srgbClr val="21465D"/>
                </a:solidFill>
                <a:latin typeface="Ink Free" panose="03080402000500000000" pitchFamily="66" charset="0"/>
              </a:rPr>
              <a:t>#43BBBB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962D673-C5C9-176D-36EF-BFE698F1F368}"/>
              </a:ext>
            </a:extLst>
          </p:cNvPr>
          <p:cNvGrpSpPr/>
          <p:nvPr/>
        </p:nvGrpSpPr>
        <p:grpSpPr>
          <a:xfrm>
            <a:off x="1922223" y="1668685"/>
            <a:ext cx="3060002" cy="1493790"/>
            <a:chOff x="1922223" y="1668685"/>
            <a:chExt cx="3060002" cy="1493790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FC7D62CD-925D-A421-B457-9CC99D261EB5}"/>
                </a:ext>
              </a:extLst>
            </p:cNvPr>
            <p:cNvSpPr txBox="1"/>
            <p:nvPr/>
          </p:nvSpPr>
          <p:spPr>
            <a:xfrm>
              <a:off x="1922223" y="1668685"/>
              <a:ext cx="3059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>
                  <a:solidFill>
                    <a:srgbClr val="21465D"/>
                  </a:solidFill>
                  <a:latin typeface="Bell MT" panose="02020503060305020303" pitchFamily="18" charset="0"/>
                </a:rPr>
                <a:t>Cores padrões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3A1E275-41D8-9CA1-79E7-9C1F17A08EE7}"/>
                </a:ext>
              </a:extLst>
            </p:cNvPr>
            <p:cNvSpPr txBox="1"/>
            <p:nvPr/>
          </p:nvSpPr>
          <p:spPr>
            <a:xfrm>
              <a:off x="1922225" y="2146812"/>
              <a:ext cx="30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>
                  <a:solidFill>
                    <a:srgbClr val="21465D"/>
                  </a:solidFill>
                  <a:latin typeface="Bell MT" panose="02020503060305020303" pitchFamily="18" charset="0"/>
                </a:rPr>
                <a:t>As cores que são a cara do site, são utilizadas frequentemente.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B994B0D-2E02-0AD7-50FB-3534CB5BBA8D}"/>
              </a:ext>
            </a:extLst>
          </p:cNvPr>
          <p:cNvGrpSpPr/>
          <p:nvPr/>
        </p:nvGrpSpPr>
        <p:grpSpPr>
          <a:xfrm>
            <a:off x="8543972" y="4409803"/>
            <a:ext cx="3100657" cy="1445833"/>
            <a:chOff x="8543972" y="4409803"/>
            <a:chExt cx="3100657" cy="1445833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18BCC8D-47F6-2C8C-FE26-086733B203AE}"/>
                </a:ext>
              </a:extLst>
            </p:cNvPr>
            <p:cNvSpPr txBox="1"/>
            <p:nvPr/>
          </p:nvSpPr>
          <p:spPr>
            <a:xfrm>
              <a:off x="8543972" y="4409803"/>
              <a:ext cx="3100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sz="2800" b="1">
                  <a:solidFill>
                    <a:srgbClr val="21465D"/>
                  </a:solidFill>
                  <a:latin typeface="Bell MT" panose="02020503060305020303" pitchFamily="18" charset="0"/>
                </a:rPr>
                <a:t>Cores de interação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78E7EE1-E8F9-9654-946D-B3A531619C6B}"/>
                </a:ext>
              </a:extLst>
            </p:cNvPr>
            <p:cNvSpPr txBox="1"/>
            <p:nvPr/>
          </p:nvSpPr>
          <p:spPr>
            <a:xfrm>
              <a:off x="8584629" y="4839973"/>
              <a:ext cx="3060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>
                  <a:solidFill>
                    <a:srgbClr val="21465D"/>
                  </a:solidFill>
                  <a:latin typeface="Bell MT" panose="02020503060305020303" pitchFamily="18" charset="0"/>
                </a:rPr>
                <a:t>Aquelas que são usadas para induzir o usuário a uma ação. </a:t>
              </a: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9237CD8B-7E13-2C8A-F190-6DEB394CEC31}"/>
              </a:ext>
            </a:extLst>
          </p:cNvPr>
          <p:cNvSpPr/>
          <p:nvPr/>
        </p:nvSpPr>
        <p:spPr>
          <a:xfrm>
            <a:off x="145142" y="197667"/>
            <a:ext cx="11930743" cy="6462665"/>
          </a:xfrm>
          <a:custGeom>
            <a:avLst/>
            <a:gdLst>
              <a:gd name="connsiteX0" fmla="*/ 0 w 11930743"/>
              <a:gd name="connsiteY0" fmla="*/ 0 h 6462665"/>
              <a:gd name="connsiteX1" fmla="*/ 11930743 w 11930743"/>
              <a:gd name="connsiteY1" fmla="*/ 0 h 6462665"/>
              <a:gd name="connsiteX2" fmla="*/ 11930743 w 11930743"/>
              <a:gd name="connsiteY2" fmla="*/ 6462665 h 6462665"/>
              <a:gd name="connsiteX3" fmla="*/ 0 w 11930743"/>
              <a:gd name="connsiteY3" fmla="*/ 6462665 h 6462665"/>
              <a:gd name="connsiteX4" fmla="*/ 0 w 11930743"/>
              <a:gd name="connsiteY4" fmla="*/ 0 h 64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0743" h="6462665" extrusionOk="0">
                <a:moveTo>
                  <a:pt x="0" y="0"/>
                </a:moveTo>
                <a:cubicBezTo>
                  <a:pt x="5899375" y="90905"/>
                  <a:pt x="9818903" y="-69512"/>
                  <a:pt x="11930743" y="0"/>
                </a:cubicBezTo>
                <a:cubicBezTo>
                  <a:pt x="12008775" y="1306243"/>
                  <a:pt x="11791182" y="4581882"/>
                  <a:pt x="11930743" y="6462665"/>
                </a:cubicBezTo>
                <a:cubicBezTo>
                  <a:pt x="8963008" y="6473853"/>
                  <a:pt x="5460239" y="6570399"/>
                  <a:pt x="0" y="6462665"/>
                </a:cubicBezTo>
                <a:cubicBezTo>
                  <a:pt x="-136486" y="3300436"/>
                  <a:pt x="-65861" y="1874771"/>
                  <a:pt x="0" y="0"/>
                </a:cubicBezTo>
                <a:close/>
              </a:path>
            </a:pathLst>
          </a:custGeom>
          <a:noFill/>
          <a:ln w="12700">
            <a:solidFill>
              <a:srgbClr val="21465D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1875643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83036C3-66AF-D21A-3F5D-EBBEA0D6C2FA}"/>
              </a:ext>
            </a:extLst>
          </p:cNvPr>
          <p:cNvSpPr/>
          <p:nvPr/>
        </p:nvSpPr>
        <p:spPr>
          <a:xfrm>
            <a:off x="-1337501" y="-522906"/>
            <a:ext cx="5936971" cy="2039811"/>
          </a:xfrm>
          <a:custGeom>
            <a:avLst/>
            <a:gdLst>
              <a:gd name="connsiteX0" fmla="*/ 1015759 w 5936971"/>
              <a:gd name="connsiteY0" fmla="*/ 2024452 h 2039811"/>
              <a:gd name="connsiteX1" fmla="*/ 2067183 w 5936971"/>
              <a:gd name="connsiteY1" fmla="*/ 1619644 h 2039811"/>
              <a:gd name="connsiteX2" fmla="*/ 3769489 w 5936971"/>
              <a:gd name="connsiteY2" fmla="*/ 1837617 h 2039811"/>
              <a:gd name="connsiteX3" fmla="*/ 4633158 w 5936971"/>
              <a:gd name="connsiteY3" fmla="*/ 1510658 h 2039811"/>
              <a:gd name="connsiteX4" fmla="*/ 5634514 w 5936971"/>
              <a:gd name="connsiteY4" fmla="*/ 1806479 h 2039811"/>
              <a:gd name="connsiteX5" fmla="*/ 5647032 w 5936971"/>
              <a:gd name="connsiteY5" fmla="*/ 919019 h 2039811"/>
              <a:gd name="connsiteX6" fmla="*/ 5872337 w 5936971"/>
              <a:gd name="connsiteY6" fmla="*/ 327378 h 2039811"/>
              <a:gd name="connsiteX7" fmla="*/ 4332752 w 5936971"/>
              <a:gd name="connsiteY7" fmla="*/ 419 h 2039811"/>
              <a:gd name="connsiteX8" fmla="*/ 2517793 w 5936971"/>
              <a:gd name="connsiteY8" fmla="*/ 389656 h 2039811"/>
              <a:gd name="connsiteX9" fmla="*/ 802970 w 5936971"/>
              <a:gd name="connsiteY9" fmla="*/ 109405 h 2039811"/>
              <a:gd name="connsiteX10" fmla="*/ 1886 w 5936971"/>
              <a:gd name="connsiteY10" fmla="*/ 981296 h 2039811"/>
              <a:gd name="connsiteX11" fmla="*/ 1015759 w 5936971"/>
              <a:gd name="connsiteY11" fmla="*/ 2024452 h 203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36971" h="2039811" fill="none" extrusionOk="0">
                <a:moveTo>
                  <a:pt x="1015759" y="2024452"/>
                </a:moveTo>
                <a:cubicBezTo>
                  <a:pt x="1367760" y="2056908"/>
                  <a:pt x="1617885" y="1642990"/>
                  <a:pt x="2067183" y="1619644"/>
                </a:cubicBezTo>
                <a:cubicBezTo>
                  <a:pt x="2476230" y="1581938"/>
                  <a:pt x="3378994" y="1908803"/>
                  <a:pt x="3769489" y="1837617"/>
                </a:cubicBezTo>
                <a:cubicBezTo>
                  <a:pt x="4161775" y="1898734"/>
                  <a:pt x="4404516" y="1484943"/>
                  <a:pt x="4633158" y="1510658"/>
                </a:cubicBezTo>
                <a:cubicBezTo>
                  <a:pt x="4944397" y="1525224"/>
                  <a:pt x="5471631" y="1913182"/>
                  <a:pt x="5634514" y="1806479"/>
                </a:cubicBezTo>
                <a:cubicBezTo>
                  <a:pt x="5751907" y="1656659"/>
                  <a:pt x="5590739" y="1134670"/>
                  <a:pt x="5647032" y="919019"/>
                </a:cubicBezTo>
                <a:cubicBezTo>
                  <a:pt x="5661769" y="719808"/>
                  <a:pt x="6067683" y="556606"/>
                  <a:pt x="5872337" y="327378"/>
                </a:cubicBezTo>
                <a:cubicBezTo>
                  <a:pt x="5633444" y="174034"/>
                  <a:pt x="4980117" y="-106639"/>
                  <a:pt x="4332752" y="419"/>
                </a:cubicBezTo>
                <a:cubicBezTo>
                  <a:pt x="3850410" y="-14943"/>
                  <a:pt x="3069469" y="439735"/>
                  <a:pt x="2517793" y="389656"/>
                </a:cubicBezTo>
                <a:cubicBezTo>
                  <a:pt x="1844811" y="334863"/>
                  <a:pt x="1244952" y="4963"/>
                  <a:pt x="802970" y="109405"/>
                </a:cubicBezTo>
                <a:cubicBezTo>
                  <a:pt x="391438" y="209461"/>
                  <a:pt x="-43495" y="698066"/>
                  <a:pt x="1886" y="981296"/>
                </a:cubicBezTo>
                <a:cubicBezTo>
                  <a:pt x="16780" y="1284444"/>
                  <a:pt x="703800" y="1901364"/>
                  <a:pt x="1015759" y="2024452"/>
                </a:cubicBezTo>
                <a:close/>
              </a:path>
              <a:path w="5936971" h="2039811" stroke="0" extrusionOk="0">
                <a:moveTo>
                  <a:pt x="1015759" y="2024452"/>
                </a:moveTo>
                <a:cubicBezTo>
                  <a:pt x="1403725" y="2239043"/>
                  <a:pt x="1597902" y="1640241"/>
                  <a:pt x="2067183" y="1619644"/>
                </a:cubicBezTo>
                <a:cubicBezTo>
                  <a:pt x="2635555" y="1569757"/>
                  <a:pt x="3306656" y="1881128"/>
                  <a:pt x="3769489" y="1837617"/>
                </a:cubicBezTo>
                <a:cubicBezTo>
                  <a:pt x="4133499" y="1854664"/>
                  <a:pt x="4293261" y="1495295"/>
                  <a:pt x="4633158" y="1510658"/>
                </a:cubicBezTo>
                <a:cubicBezTo>
                  <a:pt x="4946490" y="1476193"/>
                  <a:pt x="5465291" y="1885148"/>
                  <a:pt x="5634514" y="1806479"/>
                </a:cubicBezTo>
                <a:cubicBezTo>
                  <a:pt x="5771848" y="1707453"/>
                  <a:pt x="5607643" y="1183449"/>
                  <a:pt x="5647032" y="919019"/>
                </a:cubicBezTo>
                <a:cubicBezTo>
                  <a:pt x="5760666" y="659544"/>
                  <a:pt x="6081710" y="469940"/>
                  <a:pt x="5872337" y="327378"/>
                </a:cubicBezTo>
                <a:cubicBezTo>
                  <a:pt x="5616418" y="158120"/>
                  <a:pt x="4805766" y="-106868"/>
                  <a:pt x="4332752" y="419"/>
                </a:cubicBezTo>
                <a:cubicBezTo>
                  <a:pt x="3691173" y="-37139"/>
                  <a:pt x="3131777" y="265183"/>
                  <a:pt x="2517793" y="389656"/>
                </a:cubicBezTo>
                <a:cubicBezTo>
                  <a:pt x="1862604" y="488388"/>
                  <a:pt x="1212311" y="52143"/>
                  <a:pt x="802970" y="109405"/>
                </a:cubicBezTo>
                <a:cubicBezTo>
                  <a:pt x="313346" y="239664"/>
                  <a:pt x="-16316" y="663002"/>
                  <a:pt x="1886" y="981296"/>
                </a:cubicBezTo>
                <a:cubicBezTo>
                  <a:pt x="68622" y="1207000"/>
                  <a:pt x="625525" y="1982475"/>
                  <a:pt x="1015759" y="2024452"/>
                </a:cubicBezTo>
                <a:close/>
              </a:path>
            </a:pathLst>
          </a:custGeom>
          <a:gradFill flip="none" rotWithShape="1">
            <a:gsLst>
              <a:gs pos="75000">
                <a:srgbClr val="085442"/>
              </a:gs>
              <a:gs pos="0">
                <a:srgbClr val="38B66B"/>
              </a:gs>
            </a:gsLst>
            <a:lin ang="2700000" scaled="1"/>
            <a:tileRect/>
          </a:gra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1177844 w 6884334"/>
                      <a:gd name="connsiteY0" fmla="*/ 1887248 h 1901566"/>
                      <a:gd name="connsiteX1" fmla="*/ 2397044 w 6884334"/>
                      <a:gd name="connsiteY1" fmla="*/ 1509876 h 1901566"/>
                      <a:gd name="connsiteX2" fmla="*/ 4370987 w 6884334"/>
                      <a:gd name="connsiteY2" fmla="*/ 1713076 h 1901566"/>
                      <a:gd name="connsiteX3" fmla="*/ 5372472 w 6884334"/>
                      <a:gd name="connsiteY3" fmla="*/ 1408276 h 1901566"/>
                      <a:gd name="connsiteX4" fmla="*/ 6533615 w 6884334"/>
                      <a:gd name="connsiteY4" fmla="*/ 1684048 h 1901566"/>
                      <a:gd name="connsiteX5" fmla="*/ 6548130 w 6884334"/>
                      <a:gd name="connsiteY5" fmla="*/ 856734 h 1901566"/>
                      <a:gd name="connsiteX6" fmla="*/ 6809387 w 6884334"/>
                      <a:gd name="connsiteY6" fmla="*/ 305191 h 1901566"/>
                      <a:gd name="connsiteX7" fmla="*/ 5024130 w 6884334"/>
                      <a:gd name="connsiteY7" fmla="*/ 391 h 1901566"/>
                      <a:gd name="connsiteX8" fmla="*/ 2919558 w 6884334"/>
                      <a:gd name="connsiteY8" fmla="*/ 363248 h 1901566"/>
                      <a:gd name="connsiteX9" fmla="*/ 931101 w 6884334"/>
                      <a:gd name="connsiteY9" fmla="*/ 101991 h 1901566"/>
                      <a:gd name="connsiteX10" fmla="*/ 2187 w 6884334"/>
                      <a:gd name="connsiteY10" fmla="*/ 914791 h 1901566"/>
                      <a:gd name="connsiteX11" fmla="*/ 1177844 w 6884334"/>
                      <a:gd name="connsiteY11" fmla="*/ 1887248 h 1901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84334" h="1901566">
                        <a:moveTo>
                          <a:pt x="1177844" y="1887248"/>
                        </a:moveTo>
                        <a:cubicBezTo>
                          <a:pt x="1576987" y="1986429"/>
                          <a:pt x="1864854" y="1538905"/>
                          <a:pt x="2397044" y="1509876"/>
                        </a:cubicBezTo>
                        <a:cubicBezTo>
                          <a:pt x="2929234" y="1480847"/>
                          <a:pt x="3875082" y="1730009"/>
                          <a:pt x="4370987" y="1713076"/>
                        </a:cubicBezTo>
                        <a:cubicBezTo>
                          <a:pt x="4866892" y="1696143"/>
                          <a:pt x="5012034" y="1413114"/>
                          <a:pt x="5372472" y="1408276"/>
                        </a:cubicBezTo>
                        <a:cubicBezTo>
                          <a:pt x="5732910" y="1403438"/>
                          <a:pt x="6337672" y="1775972"/>
                          <a:pt x="6533615" y="1684048"/>
                        </a:cubicBezTo>
                        <a:cubicBezTo>
                          <a:pt x="6729558" y="1592124"/>
                          <a:pt x="6502168" y="1086543"/>
                          <a:pt x="6548130" y="856734"/>
                        </a:cubicBezTo>
                        <a:cubicBezTo>
                          <a:pt x="6594092" y="626925"/>
                          <a:pt x="7063387" y="447915"/>
                          <a:pt x="6809387" y="305191"/>
                        </a:cubicBezTo>
                        <a:cubicBezTo>
                          <a:pt x="6555387" y="162467"/>
                          <a:pt x="5672435" y="-9285"/>
                          <a:pt x="5024130" y="391"/>
                        </a:cubicBezTo>
                        <a:cubicBezTo>
                          <a:pt x="4375825" y="10067"/>
                          <a:pt x="3601729" y="346315"/>
                          <a:pt x="2919558" y="363248"/>
                        </a:cubicBezTo>
                        <a:cubicBezTo>
                          <a:pt x="2237387" y="380181"/>
                          <a:pt x="1417329" y="10067"/>
                          <a:pt x="931101" y="101991"/>
                        </a:cubicBezTo>
                        <a:cubicBezTo>
                          <a:pt x="444873" y="193915"/>
                          <a:pt x="-36518" y="619667"/>
                          <a:pt x="2187" y="914791"/>
                        </a:cubicBezTo>
                        <a:cubicBezTo>
                          <a:pt x="40892" y="1209915"/>
                          <a:pt x="778701" y="1788067"/>
                          <a:pt x="1177844" y="188724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B61E12-E5EC-3771-97D7-08F674372D40}"/>
              </a:ext>
            </a:extLst>
          </p:cNvPr>
          <p:cNvSpPr txBox="1"/>
          <p:nvPr/>
        </p:nvSpPr>
        <p:spPr>
          <a:xfrm>
            <a:off x="259807" y="197667"/>
            <a:ext cx="3462807" cy="584775"/>
          </a:xfrm>
          <a:prstGeom prst="rect">
            <a:avLst/>
          </a:prstGeom>
          <a:noFill/>
          <a:effectLst>
            <a:outerShdw dist="38100" dir="8100000" algn="tr" rotWithShape="0">
              <a:srgbClr val="085442"/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rgbClr val="F5EBD3"/>
                </a:solidFill>
                <a:latin typeface="Amasis MT Pro Black" panose="02040A04050005020304" pitchFamily="18" charset="0"/>
              </a:rPr>
              <a:t>paleta de cores!</a:t>
            </a:r>
          </a:p>
        </p:txBody>
      </p:sp>
    </p:spTree>
    <p:extLst>
      <p:ext uri="{BB962C8B-B14F-4D97-AF65-F5344CB8AC3E}">
        <p14:creationId xmlns:p14="http://schemas.microsoft.com/office/powerpoint/2010/main" val="4982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  <p:bldP spid="15" grpId="0" animBg="1"/>
          <p:bldP spid="12" grpId="0" animBg="1"/>
          <p:bldP spid="9" grpId="0" animBg="1"/>
          <p:bldP spid="10" grpId="0" animBg="1"/>
          <p:bldP spid="6" grpId="0" animBg="1"/>
          <p:bldP spid="2" grpId="0" animBg="1"/>
          <p:bldP spid="3" grpId="0" animBg="1"/>
          <p:bldP spid="4" grpId="0" animBg="1"/>
          <p:bldP spid="5" grpId="0" animBg="1"/>
          <p:bldP spid="11" grpId="0" animBg="1"/>
          <p:bldP spid="14" grpId="0" animBg="1"/>
          <p:bldP spid="7" grpId="0" animBg="1"/>
          <p:bldP spid="18" grpId="0" animBg="1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2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19" grpId="0" animBg="1"/>
          <p:bldP spid="16" grpId="0" animBg="1"/>
          <p:bldP spid="15" grpId="0" animBg="1"/>
          <p:bldP spid="12" grpId="0" animBg="1"/>
          <p:bldP spid="9" grpId="0" animBg="1"/>
          <p:bldP spid="10" grpId="0" animBg="1"/>
          <p:bldP spid="6" grpId="0" animBg="1"/>
          <p:bldP spid="2" grpId="0" animBg="1"/>
          <p:bldP spid="3" grpId="0" animBg="1"/>
          <p:bldP spid="4" grpId="0" animBg="1"/>
          <p:bldP spid="5" grpId="0" animBg="1"/>
          <p:bldP spid="11" grpId="0" animBg="1"/>
          <p:bldP spid="14" grpId="0" animBg="1"/>
          <p:bldP spid="7" grpId="0" animBg="1"/>
          <p:bldP spid="18" grpId="0" animBg="1"/>
          <p:bldP spid="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lipse 1027">
            <a:extLst>
              <a:ext uri="{FF2B5EF4-FFF2-40B4-BE49-F238E27FC236}">
                <a16:creationId xmlns:a16="http://schemas.microsoft.com/office/drawing/2014/main" id="{30308B4C-BBBA-CF8D-9F9D-AFCB696BF1A8}"/>
              </a:ext>
            </a:extLst>
          </p:cNvPr>
          <p:cNvSpPr/>
          <p:nvPr/>
        </p:nvSpPr>
        <p:spPr>
          <a:xfrm>
            <a:off x="5352684" y="457200"/>
            <a:ext cx="296766" cy="28374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66" h="283749">
                <a:moveTo>
                  <a:pt x="367" y="155899"/>
                </a:moveTo>
                <a:cubicBezTo>
                  <a:pt x="6717" y="76945"/>
                  <a:pt x="47314" y="0"/>
                  <a:pt x="128725" y="0"/>
                </a:cubicBezTo>
                <a:cubicBezTo>
                  <a:pt x="210136" y="0"/>
                  <a:pt x="276133" y="43215"/>
                  <a:pt x="295183" y="155899"/>
                </a:cubicBezTo>
                <a:cubicBezTo>
                  <a:pt x="309470" y="287633"/>
                  <a:pt x="224423" y="235598"/>
                  <a:pt x="147775" y="273698"/>
                </a:cubicBezTo>
                <a:cubicBezTo>
                  <a:pt x="71127" y="311798"/>
                  <a:pt x="-5983" y="234853"/>
                  <a:pt x="367" y="155899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9" name="Elipse 1027">
            <a:extLst>
              <a:ext uri="{FF2B5EF4-FFF2-40B4-BE49-F238E27FC236}">
                <a16:creationId xmlns:a16="http://schemas.microsoft.com/office/drawing/2014/main" id="{76AA730C-1AA6-1F1C-F894-C57903D056E8}"/>
              </a:ext>
            </a:extLst>
          </p:cNvPr>
          <p:cNvSpPr/>
          <p:nvPr/>
        </p:nvSpPr>
        <p:spPr>
          <a:xfrm rot="3453784">
            <a:off x="6599610" y="6400718"/>
            <a:ext cx="456386" cy="507204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386" h="507204">
                <a:moveTo>
                  <a:pt x="48719" y="328276"/>
                </a:moveTo>
                <a:cubicBezTo>
                  <a:pt x="13794" y="254720"/>
                  <a:pt x="-60019" y="-157823"/>
                  <a:pt x="93257" y="65697"/>
                </a:cubicBezTo>
                <a:cubicBezTo>
                  <a:pt x="246533" y="289217"/>
                  <a:pt x="323850" y="194002"/>
                  <a:pt x="419735" y="297796"/>
                </a:cubicBezTo>
                <a:cubicBezTo>
                  <a:pt x="510222" y="429530"/>
                  <a:pt x="418618" y="501955"/>
                  <a:pt x="302807" y="507035"/>
                </a:cubicBezTo>
                <a:cubicBezTo>
                  <a:pt x="186996" y="512115"/>
                  <a:pt x="83644" y="401832"/>
                  <a:pt x="48719" y="328276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0" name="Elipse 1027">
            <a:extLst>
              <a:ext uri="{FF2B5EF4-FFF2-40B4-BE49-F238E27FC236}">
                <a16:creationId xmlns:a16="http://schemas.microsoft.com/office/drawing/2014/main" id="{0C4EFDFE-92BB-2FF8-5CBA-0322E114A213}"/>
              </a:ext>
            </a:extLst>
          </p:cNvPr>
          <p:cNvSpPr/>
          <p:nvPr/>
        </p:nvSpPr>
        <p:spPr>
          <a:xfrm rot="2868619">
            <a:off x="6539276" y="3403298"/>
            <a:ext cx="765741" cy="37591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25264 w 432931"/>
              <a:gd name="connsiteY0" fmla="*/ 214165 h 393066"/>
              <a:gd name="connsiteX1" fmla="*/ 113240 w 432931"/>
              <a:gd name="connsiteY1" fmla="*/ 80948 h 393066"/>
              <a:gd name="connsiteX2" fmla="*/ 396280 w 432931"/>
              <a:gd name="connsiteY2" fmla="*/ 183685 h 393066"/>
              <a:gd name="connsiteX3" fmla="*/ 279352 w 432931"/>
              <a:gd name="connsiteY3" fmla="*/ 392924 h 393066"/>
              <a:gd name="connsiteX4" fmla="*/ 25264 w 432931"/>
              <a:gd name="connsiteY4" fmla="*/ 214165 h 393066"/>
              <a:gd name="connsiteX0" fmla="*/ 88636 w 496303"/>
              <a:gd name="connsiteY0" fmla="*/ 347085 h 526018"/>
              <a:gd name="connsiteX1" fmla="*/ 74839 w 496303"/>
              <a:gd name="connsiteY1" fmla="*/ 63769 h 526018"/>
              <a:gd name="connsiteX2" fmla="*/ 459652 w 496303"/>
              <a:gd name="connsiteY2" fmla="*/ 316605 h 526018"/>
              <a:gd name="connsiteX3" fmla="*/ 342724 w 496303"/>
              <a:gd name="connsiteY3" fmla="*/ 525844 h 526018"/>
              <a:gd name="connsiteX4" fmla="*/ 88636 w 496303"/>
              <a:gd name="connsiteY4" fmla="*/ 347085 h 526018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586451 w 1172476"/>
              <a:gd name="connsiteY2" fmla="*/ 262381 h 579200"/>
              <a:gd name="connsiteX3" fmla="*/ 1164687 w 1172476"/>
              <a:gd name="connsiteY3" fmla="*/ 526531 h 579200"/>
              <a:gd name="connsiteX4" fmla="*/ 353463 w 1172476"/>
              <a:gd name="connsiteY4" fmla="*/ 466402 h 579200"/>
              <a:gd name="connsiteX5" fmla="*/ 99375 w 1172476"/>
              <a:gd name="connsiteY5" fmla="*/ 287643 h 579200"/>
              <a:gd name="connsiteX0" fmla="*/ 52941 w 1126042"/>
              <a:gd name="connsiteY0" fmla="*/ 283393 h 574950"/>
              <a:gd name="connsiteX1" fmla="*/ 39144 w 1126042"/>
              <a:gd name="connsiteY1" fmla="*/ 77 h 574950"/>
              <a:gd name="connsiteX2" fmla="*/ 485313 w 1126042"/>
              <a:gd name="connsiteY2" fmla="*/ 311391 h 574950"/>
              <a:gd name="connsiteX3" fmla="*/ 1118253 w 1126042"/>
              <a:gd name="connsiteY3" fmla="*/ 522281 h 574950"/>
              <a:gd name="connsiteX4" fmla="*/ 307029 w 1126042"/>
              <a:gd name="connsiteY4" fmla="*/ 462152 h 574950"/>
              <a:gd name="connsiteX5" fmla="*/ 52941 w 1126042"/>
              <a:gd name="connsiteY5" fmla="*/ 283393 h 574950"/>
              <a:gd name="connsiteX0" fmla="*/ 177426 w 1094466"/>
              <a:gd name="connsiteY0" fmla="*/ 366969 h 572722"/>
              <a:gd name="connsiteX1" fmla="*/ 7811 w 1094466"/>
              <a:gd name="connsiteY1" fmla="*/ 266 h 572722"/>
              <a:gd name="connsiteX2" fmla="*/ 453980 w 1094466"/>
              <a:gd name="connsiteY2" fmla="*/ 311580 h 572722"/>
              <a:gd name="connsiteX3" fmla="*/ 1086920 w 1094466"/>
              <a:gd name="connsiteY3" fmla="*/ 522470 h 572722"/>
              <a:gd name="connsiteX4" fmla="*/ 275696 w 1094466"/>
              <a:gd name="connsiteY4" fmla="*/ 462341 h 572722"/>
              <a:gd name="connsiteX5" fmla="*/ 177426 w 1094466"/>
              <a:gd name="connsiteY5" fmla="*/ 366969 h 572722"/>
              <a:gd name="connsiteX0" fmla="*/ 179634 w 1100818"/>
              <a:gd name="connsiteY0" fmla="*/ 366969 h 592706"/>
              <a:gd name="connsiteX1" fmla="*/ 10019 w 1100818"/>
              <a:gd name="connsiteY1" fmla="*/ 266 h 592706"/>
              <a:gd name="connsiteX2" fmla="*/ 456188 w 1100818"/>
              <a:gd name="connsiteY2" fmla="*/ 311580 h 592706"/>
              <a:gd name="connsiteX3" fmla="*/ 1089128 w 1100818"/>
              <a:gd name="connsiteY3" fmla="*/ 522470 h 592706"/>
              <a:gd name="connsiteX4" fmla="*/ 568264 w 1100818"/>
              <a:gd name="connsiteY4" fmla="*/ 539123 h 592706"/>
              <a:gd name="connsiteX5" fmla="*/ 179634 w 1100818"/>
              <a:gd name="connsiteY5" fmla="*/ 366969 h 592706"/>
              <a:gd name="connsiteX0" fmla="*/ 224452 w 1096217"/>
              <a:gd name="connsiteY0" fmla="*/ 305286 h 595489"/>
              <a:gd name="connsiteX1" fmla="*/ 5591 w 1096217"/>
              <a:gd name="connsiteY1" fmla="*/ 4 h 595489"/>
              <a:gd name="connsiteX2" fmla="*/ 451760 w 1096217"/>
              <a:gd name="connsiteY2" fmla="*/ 311318 h 595489"/>
              <a:gd name="connsiteX3" fmla="*/ 1084700 w 1096217"/>
              <a:gd name="connsiteY3" fmla="*/ 522208 h 595489"/>
              <a:gd name="connsiteX4" fmla="*/ 563836 w 1096217"/>
              <a:gd name="connsiteY4" fmla="*/ 538861 h 595489"/>
              <a:gd name="connsiteX5" fmla="*/ 224452 w 1096217"/>
              <a:gd name="connsiteY5" fmla="*/ 305286 h 595489"/>
              <a:gd name="connsiteX0" fmla="*/ 224452 w 1086873"/>
              <a:gd name="connsiteY0" fmla="*/ 305286 h 588432"/>
              <a:gd name="connsiteX1" fmla="*/ 5591 w 1086873"/>
              <a:gd name="connsiteY1" fmla="*/ 4 h 588432"/>
              <a:gd name="connsiteX2" fmla="*/ 451760 w 1086873"/>
              <a:gd name="connsiteY2" fmla="*/ 311318 h 588432"/>
              <a:gd name="connsiteX3" fmla="*/ 1084700 w 1086873"/>
              <a:gd name="connsiteY3" fmla="*/ 522208 h 588432"/>
              <a:gd name="connsiteX4" fmla="*/ 563836 w 1086873"/>
              <a:gd name="connsiteY4" fmla="*/ 538861 h 588432"/>
              <a:gd name="connsiteX5" fmla="*/ 224452 w 1086873"/>
              <a:gd name="connsiteY5" fmla="*/ 305286 h 588432"/>
              <a:gd name="connsiteX0" fmla="*/ 224452 w 1084700"/>
              <a:gd name="connsiteY0" fmla="*/ 305286 h 588432"/>
              <a:gd name="connsiteX1" fmla="*/ 5591 w 1084700"/>
              <a:gd name="connsiteY1" fmla="*/ 4 h 588432"/>
              <a:gd name="connsiteX2" fmla="*/ 451760 w 1084700"/>
              <a:gd name="connsiteY2" fmla="*/ 311318 h 588432"/>
              <a:gd name="connsiteX3" fmla="*/ 1084700 w 1084700"/>
              <a:gd name="connsiteY3" fmla="*/ 522208 h 588432"/>
              <a:gd name="connsiteX4" fmla="*/ 563836 w 1084700"/>
              <a:gd name="connsiteY4" fmla="*/ 538861 h 588432"/>
              <a:gd name="connsiteX5" fmla="*/ 224452 w 1084700"/>
              <a:gd name="connsiteY5" fmla="*/ 305286 h 588432"/>
              <a:gd name="connsiteX0" fmla="*/ 224452 w 1093545"/>
              <a:gd name="connsiteY0" fmla="*/ 305286 h 588432"/>
              <a:gd name="connsiteX1" fmla="*/ 5591 w 1093545"/>
              <a:gd name="connsiteY1" fmla="*/ 4 h 588432"/>
              <a:gd name="connsiteX2" fmla="*/ 451760 w 1093545"/>
              <a:gd name="connsiteY2" fmla="*/ 311318 h 588432"/>
              <a:gd name="connsiteX3" fmla="*/ 1084700 w 1093545"/>
              <a:gd name="connsiteY3" fmla="*/ 522208 h 588432"/>
              <a:gd name="connsiteX4" fmla="*/ 563836 w 1093545"/>
              <a:gd name="connsiteY4" fmla="*/ 538861 h 588432"/>
              <a:gd name="connsiteX5" fmla="*/ 224452 w 1093545"/>
              <a:gd name="connsiteY5" fmla="*/ 305286 h 588432"/>
              <a:gd name="connsiteX0" fmla="*/ 224452 w 1111937"/>
              <a:gd name="connsiteY0" fmla="*/ 305286 h 557208"/>
              <a:gd name="connsiteX1" fmla="*/ 5591 w 1111937"/>
              <a:gd name="connsiteY1" fmla="*/ 4 h 557208"/>
              <a:gd name="connsiteX2" fmla="*/ 451760 w 1111937"/>
              <a:gd name="connsiteY2" fmla="*/ 311318 h 557208"/>
              <a:gd name="connsiteX3" fmla="*/ 1084700 w 1111937"/>
              <a:gd name="connsiteY3" fmla="*/ 522208 h 557208"/>
              <a:gd name="connsiteX4" fmla="*/ 563836 w 1111937"/>
              <a:gd name="connsiteY4" fmla="*/ 538861 h 557208"/>
              <a:gd name="connsiteX5" fmla="*/ 224452 w 1111937"/>
              <a:gd name="connsiteY5" fmla="*/ 305286 h 557208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99326"/>
              <a:gd name="connsiteY0" fmla="*/ 305286 h 563260"/>
              <a:gd name="connsiteX1" fmla="*/ 5591 w 1099326"/>
              <a:gd name="connsiteY1" fmla="*/ 4 h 563260"/>
              <a:gd name="connsiteX2" fmla="*/ 451760 w 1099326"/>
              <a:gd name="connsiteY2" fmla="*/ 311318 h 563260"/>
              <a:gd name="connsiteX3" fmla="*/ 1084700 w 1099326"/>
              <a:gd name="connsiteY3" fmla="*/ 522208 h 563260"/>
              <a:gd name="connsiteX4" fmla="*/ 563836 w 1099326"/>
              <a:gd name="connsiteY4" fmla="*/ 538861 h 563260"/>
              <a:gd name="connsiteX5" fmla="*/ 224452 w 1099326"/>
              <a:gd name="connsiteY5" fmla="*/ 305286 h 563260"/>
              <a:gd name="connsiteX0" fmla="*/ 224452 w 1101249"/>
              <a:gd name="connsiteY0" fmla="*/ 305286 h 569396"/>
              <a:gd name="connsiteX1" fmla="*/ 5591 w 1101249"/>
              <a:gd name="connsiteY1" fmla="*/ 4 h 569396"/>
              <a:gd name="connsiteX2" fmla="*/ 451760 w 1101249"/>
              <a:gd name="connsiteY2" fmla="*/ 311318 h 569396"/>
              <a:gd name="connsiteX3" fmla="*/ 1084700 w 1101249"/>
              <a:gd name="connsiteY3" fmla="*/ 522208 h 569396"/>
              <a:gd name="connsiteX4" fmla="*/ 563836 w 1101249"/>
              <a:gd name="connsiteY4" fmla="*/ 538861 h 569396"/>
              <a:gd name="connsiteX5" fmla="*/ 224452 w 1101249"/>
              <a:gd name="connsiteY5" fmla="*/ 305286 h 569396"/>
              <a:gd name="connsiteX0" fmla="*/ 225654 w 1097722"/>
              <a:gd name="connsiteY0" fmla="*/ 305286 h 590937"/>
              <a:gd name="connsiteX1" fmla="*/ 6793 w 1097722"/>
              <a:gd name="connsiteY1" fmla="*/ 4 h 590937"/>
              <a:gd name="connsiteX2" fmla="*/ 452962 w 1097722"/>
              <a:gd name="connsiteY2" fmla="*/ 311318 h 590937"/>
              <a:gd name="connsiteX3" fmla="*/ 1085902 w 1097722"/>
              <a:gd name="connsiteY3" fmla="*/ 522208 h 590937"/>
              <a:gd name="connsiteX4" fmla="*/ 784639 w 1097722"/>
              <a:gd name="connsiteY4" fmla="*/ 570789 h 590937"/>
              <a:gd name="connsiteX5" fmla="*/ 225654 w 1097722"/>
              <a:gd name="connsiteY5" fmla="*/ 305286 h 590937"/>
              <a:gd name="connsiteX0" fmla="*/ 225654 w 1091258"/>
              <a:gd name="connsiteY0" fmla="*/ 305286 h 574220"/>
              <a:gd name="connsiteX1" fmla="*/ 6793 w 1091258"/>
              <a:gd name="connsiteY1" fmla="*/ 4 h 574220"/>
              <a:gd name="connsiteX2" fmla="*/ 452962 w 1091258"/>
              <a:gd name="connsiteY2" fmla="*/ 311318 h 574220"/>
              <a:gd name="connsiteX3" fmla="*/ 1082204 w 1091258"/>
              <a:gd name="connsiteY3" fmla="*/ 446864 h 574220"/>
              <a:gd name="connsiteX4" fmla="*/ 784639 w 1091258"/>
              <a:gd name="connsiteY4" fmla="*/ 570789 h 574220"/>
              <a:gd name="connsiteX5" fmla="*/ 225654 w 1091258"/>
              <a:gd name="connsiteY5" fmla="*/ 305286 h 574220"/>
              <a:gd name="connsiteX0" fmla="*/ 225654 w 1050679"/>
              <a:gd name="connsiteY0" fmla="*/ 305286 h 576188"/>
              <a:gd name="connsiteX1" fmla="*/ 6793 w 1050679"/>
              <a:gd name="connsiteY1" fmla="*/ 4 h 576188"/>
              <a:gd name="connsiteX2" fmla="*/ 452962 w 1050679"/>
              <a:gd name="connsiteY2" fmla="*/ 311318 h 576188"/>
              <a:gd name="connsiteX3" fmla="*/ 1040208 w 1050679"/>
              <a:gd name="connsiteY3" fmla="*/ 470504 h 576188"/>
              <a:gd name="connsiteX4" fmla="*/ 784639 w 1050679"/>
              <a:gd name="connsiteY4" fmla="*/ 570789 h 576188"/>
              <a:gd name="connsiteX5" fmla="*/ 225654 w 1050679"/>
              <a:gd name="connsiteY5" fmla="*/ 305286 h 576188"/>
              <a:gd name="connsiteX0" fmla="*/ 225654 w 1122176"/>
              <a:gd name="connsiteY0" fmla="*/ 305286 h 573458"/>
              <a:gd name="connsiteX1" fmla="*/ 6793 w 1122176"/>
              <a:gd name="connsiteY1" fmla="*/ 4 h 573458"/>
              <a:gd name="connsiteX2" fmla="*/ 452962 w 1122176"/>
              <a:gd name="connsiteY2" fmla="*/ 311318 h 573458"/>
              <a:gd name="connsiteX3" fmla="*/ 1113966 w 1122176"/>
              <a:gd name="connsiteY3" fmla="*/ 434515 h 573458"/>
              <a:gd name="connsiteX4" fmla="*/ 784639 w 1122176"/>
              <a:gd name="connsiteY4" fmla="*/ 570789 h 573458"/>
              <a:gd name="connsiteX5" fmla="*/ 225654 w 1122176"/>
              <a:gd name="connsiteY5" fmla="*/ 305286 h 573458"/>
              <a:gd name="connsiteX0" fmla="*/ 225654 w 1125662"/>
              <a:gd name="connsiteY0" fmla="*/ 305286 h 572655"/>
              <a:gd name="connsiteX1" fmla="*/ 6793 w 1125662"/>
              <a:gd name="connsiteY1" fmla="*/ 4 h 572655"/>
              <a:gd name="connsiteX2" fmla="*/ 452962 w 1125662"/>
              <a:gd name="connsiteY2" fmla="*/ 311318 h 572655"/>
              <a:gd name="connsiteX3" fmla="*/ 1113966 w 1125662"/>
              <a:gd name="connsiteY3" fmla="*/ 434515 h 572655"/>
              <a:gd name="connsiteX4" fmla="*/ 784639 w 1125662"/>
              <a:gd name="connsiteY4" fmla="*/ 570789 h 572655"/>
              <a:gd name="connsiteX5" fmla="*/ 225654 w 1125662"/>
              <a:gd name="connsiteY5" fmla="*/ 305286 h 572655"/>
              <a:gd name="connsiteX0" fmla="*/ 226555 w 1136721"/>
              <a:gd name="connsiteY0" fmla="*/ 305286 h 560912"/>
              <a:gd name="connsiteX1" fmla="*/ 7694 w 1136721"/>
              <a:gd name="connsiteY1" fmla="*/ 4 h 560912"/>
              <a:gd name="connsiteX2" fmla="*/ 453863 w 1136721"/>
              <a:gd name="connsiteY2" fmla="*/ 311318 h 560912"/>
              <a:gd name="connsiteX3" fmla="*/ 1114867 w 1136721"/>
              <a:gd name="connsiteY3" fmla="*/ 434515 h 560912"/>
              <a:gd name="connsiteX4" fmla="*/ 908540 w 1136721"/>
              <a:gd name="connsiteY4" fmla="*/ 558007 h 560912"/>
              <a:gd name="connsiteX5" fmla="*/ 226555 w 1136721"/>
              <a:gd name="connsiteY5" fmla="*/ 305286 h 560912"/>
              <a:gd name="connsiteX0" fmla="*/ 226555 w 1139409"/>
              <a:gd name="connsiteY0" fmla="*/ 305286 h 559906"/>
              <a:gd name="connsiteX1" fmla="*/ 7694 w 1139409"/>
              <a:gd name="connsiteY1" fmla="*/ 4 h 559906"/>
              <a:gd name="connsiteX2" fmla="*/ 453863 w 1139409"/>
              <a:gd name="connsiteY2" fmla="*/ 311318 h 559906"/>
              <a:gd name="connsiteX3" fmla="*/ 1114867 w 1139409"/>
              <a:gd name="connsiteY3" fmla="*/ 434515 h 559906"/>
              <a:gd name="connsiteX4" fmla="*/ 908540 w 1139409"/>
              <a:gd name="connsiteY4" fmla="*/ 558007 h 559906"/>
              <a:gd name="connsiteX5" fmla="*/ 226555 w 1139409"/>
              <a:gd name="connsiteY5" fmla="*/ 305286 h 559906"/>
              <a:gd name="connsiteX0" fmla="*/ 231812 w 1144666"/>
              <a:gd name="connsiteY0" fmla="*/ 305287 h 559907"/>
              <a:gd name="connsiteX1" fmla="*/ 12951 w 1144666"/>
              <a:gd name="connsiteY1" fmla="*/ 5 h 559907"/>
              <a:gd name="connsiteX2" fmla="*/ 459120 w 1144666"/>
              <a:gd name="connsiteY2" fmla="*/ 311319 h 559907"/>
              <a:gd name="connsiteX3" fmla="*/ 1120124 w 1144666"/>
              <a:gd name="connsiteY3" fmla="*/ 434516 h 559907"/>
              <a:gd name="connsiteX4" fmla="*/ 913797 w 1144666"/>
              <a:gd name="connsiteY4" fmla="*/ 558008 h 559907"/>
              <a:gd name="connsiteX5" fmla="*/ 231812 w 1144666"/>
              <a:gd name="connsiteY5" fmla="*/ 305287 h 5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666" h="559907">
                <a:moveTo>
                  <a:pt x="231812" y="305287"/>
                </a:moveTo>
                <a:cubicBezTo>
                  <a:pt x="12350" y="128027"/>
                  <a:pt x="-24934" y="-1000"/>
                  <a:pt x="12951" y="5"/>
                </a:cubicBezTo>
                <a:cubicBezTo>
                  <a:pt x="50836" y="1010"/>
                  <a:pt x="279269" y="224285"/>
                  <a:pt x="459120" y="311319"/>
                </a:cubicBezTo>
                <a:cubicBezTo>
                  <a:pt x="638971" y="398353"/>
                  <a:pt x="972067" y="477868"/>
                  <a:pt x="1120124" y="434516"/>
                </a:cubicBezTo>
                <a:cubicBezTo>
                  <a:pt x="1202864" y="410289"/>
                  <a:pt x="1061849" y="579546"/>
                  <a:pt x="913797" y="558008"/>
                </a:cubicBezTo>
                <a:cubicBezTo>
                  <a:pt x="765745" y="536470"/>
                  <a:pt x="451274" y="482547"/>
                  <a:pt x="231812" y="305287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írculo Cromático e a Moda: Como combinar as cores em harmonia no look">
            <a:extLst>
              <a:ext uri="{FF2B5EF4-FFF2-40B4-BE49-F238E27FC236}">
                <a16:creationId xmlns:a16="http://schemas.microsoft.com/office/drawing/2014/main" id="{79B43E30-762D-E857-BCFF-39CF351A8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01" y="1724386"/>
            <a:ext cx="3268907" cy="32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2900DF2D-67E8-678E-3906-AA383CB0A8B0}"/>
              </a:ext>
            </a:extLst>
          </p:cNvPr>
          <p:cNvSpPr/>
          <p:nvPr/>
        </p:nvSpPr>
        <p:spPr>
          <a:xfrm>
            <a:off x="5783374" y="-1043595"/>
            <a:ext cx="6984691" cy="8785567"/>
          </a:xfrm>
          <a:custGeom>
            <a:avLst/>
            <a:gdLst>
              <a:gd name="connsiteX0" fmla="*/ 1721152 w 6866192"/>
              <a:gd name="connsiteY0" fmla="*/ 587290 h 8809600"/>
              <a:gd name="connsiteX1" fmla="*/ 133652 w 6866192"/>
              <a:gd name="connsiteY1" fmla="*/ 2263690 h 8809600"/>
              <a:gd name="connsiteX2" fmla="*/ 235252 w 6866192"/>
              <a:gd name="connsiteY2" fmla="*/ 3774990 h 8809600"/>
              <a:gd name="connsiteX3" fmla="*/ 1429052 w 6866192"/>
              <a:gd name="connsiteY3" fmla="*/ 4448090 h 8809600"/>
              <a:gd name="connsiteX4" fmla="*/ 2267252 w 6866192"/>
              <a:gd name="connsiteY4" fmla="*/ 4752890 h 8809600"/>
              <a:gd name="connsiteX5" fmla="*/ 3003852 w 6866192"/>
              <a:gd name="connsiteY5" fmla="*/ 5362490 h 8809600"/>
              <a:gd name="connsiteX6" fmla="*/ 2495852 w 6866192"/>
              <a:gd name="connsiteY6" fmla="*/ 5857790 h 8809600"/>
              <a:gd name="connsiteX7" fmla="*/ 1632252 w 6866192"/>
              <a:gd name="connsiteY7" fmla="*/ 6365790 h 8809600"/>
              <a:gd name="connsiteX8" fmla="*/ 1403652 w 6866192"/>
              <a:gd name="connsiteY8" fmla="*/ 7242090 h 8809600"/>
              <a:gd name="connsiteX9" fmla="*/ 2127552 w 6866192"/>
              <a:gd name="connsiteY9" fmla="*/ 7927890 h 8809600"/>
              <a:gd name="connsiteX10" fmla="*/ 4108752 w 6866192"/>
              <a:gd name="connsiteY10" fmla="*/ 8727990 h 8809600"/>
              <a:gd name="connsiteX11" fmla="*/ 6496352 w 6866192"/>
              <a:gd name="connsiteY11" fmla="*/ 7864390 h 8809600"/>
              <a:gd name="connsiteX12" fmla="*/ 6356652 w 6866192"/>
              <a:gd name="connsiteY12" fmla="*/ 612690 h 8809600"/>
              <a:gd name="connsiteX13" fmla="*/ 1721152 w 6866192"/>
              <a:gd name="connsiteY13" fmla="*/ 587290 h 8809600"/>
              <a:gd name="connsiteX0" fmla="*/ 1702317 w 6847357"/>
              <a:gd name="connsiteY0" fmla="*/ 587290 h 8809600"/>
              <a:gd name="connsiteX1" fmla="*/ 114817 w 6847357"/>
              <a:gd name="connsiteY1" fmla="*/ 2263690 h 8809600"/>
              <a:gd name="connsiteX2" fmla="*/ 267217 w 6847357"/>
              <a:gd name="connsiteY2" fmla="*/ 3178090 h 8809600"/>
              <a:gd name="connsiteX3" fmla="*/ 1410217 w 6847357"/>
              <a:gd name="connsiteY3" fmla="*/ 4448090 h 8809600"/>
              <a:gd name="connsiteX4" fmla="*/ 2248417 w 6847357"/>
              <a:gd name="connsiteY4" fmla="*/ 4752890 h 8809600"/>
              <a:gd name="connsiteX5" fmla="*/ 2985017 w 6847357"/>
              <a:gd name="connsiteY5" fmla="*/ 5362490 h 8809600"/>
              <a:gd name="connsiteX6" fmla="*/ 2477017 w 6847357"/>
              <a:gd name="connsiteY6" fmla="*/ 5857790 h 8809600"/>
              <a:gd name="connsiteX7" fmla="*/ 1613417 w 6847357"/>
              <a:gd name="connsiteY7" fmla="*/ 6365790 h 8809600"/>
              <a:gd name="connsiteX8" fmla="*/ 1384817 w 6847357"/>
              <a:gd name="connsiteY8" fmla="*/ 7242090 h 8809600"/>
              <a:gd name="connsiteX9" fmla="*/ 2108717 w 6847357"/>
              <a:gd name="connsiteY9" fmla="*/ 7927890 h 8809600"/>
              <a:gd name="connsiteX10" fmla="*/ 4089917 w 6847357"/>
              <a:gd name="connsiteY10" fmla="*/ 8727990 h 8809600"/>
              <a:gd name="connsiteX11" fmla="*/ 6477517 w 6847357"/>
              <a:gd name="connsiteY11" fmla="*/ 7864390 h 8809600"/>
              <a:gd name="connsiteX12" fmla="*/ 6337817 w 6847357"/>
              <a:gd name="connsiteY12" fmla="*/ 612690 h 8809600"/>
              <a:gd name="connsiteX13" fmla="*/ 1702317 w 6847357"/>
              <a:gd name="connsiteY13" fmla="*/ 587290 h 8809600"/>
              <a:gd name="connsiteX0" fmla="*/ 1794750 w 6939790"/>
              <a:gd name="connsiteY0" fmla="*/ 560919 h 8783229"/>
              <a:gd name="connsiteX1" fmla="*/ 92950 w 6939790"/>
              <a:gd name="connsiteY1" fmla="*/ 1627719 h 8783229"/>
              <a:gd name="connsiteX2" fmla="*/ 359650 w 6939790"/>
              <a:gd name="connsiteY2" fmla="*/ 3151719 h 8783229"/>
              <a:gd name="connsiteX3" fmla="*/ 1502650 w 6939790"/>
              <a:gd name="connsiteY3" fmla="*/ 4421719 h 8783229"/>
              <a:gd name="connsiteX4" fmla="*/ 2340850 w 6939790"/>
              <a:gd name="connsiteY4" fmla="*/ 4726519 h 8783229"/>
              <a:gd name="connsiteX5" fmla="*/ 3077450 w 6939790"/>
              <a:gd name="connsiteY5" fmla="*/ 5336119 h 8783229"/>
              <a:gd name="connsiteX6" fmla="*/ 2569450 w 6939790"/>
              <a:gd name="connsiteY6" fmla="*/ 5831419 h 8783229"/>
              <a:gd name="connsiteX7" fmla="*/ 1705850 w 6939790"/>
              <a:gd name="connsiteY7" fmla="*/ 6339419 h 8783229"/>
              <a:gd name="connsiteX8" fmla="*/ 1477250 w 6939790"/>
              <a:gd name="connsiteY8" fmla="*/ 7215719 h 8783229"/>
              <a:gd name="connsiteX9" fmla="*/ 2201150 w 6939790"/>
              <a:gd name="connsiteY9" fmla="*/ 7901519 h 8783229"/>
              <a:gd name="connsiteX10" fmla="*/ 4182350 w 6939790"/>
              <a:gd name="connsiteY10" fmla="*/ 8701619 h 8783229"/>
              <a:gd name="connsiteX11" fmla="*/ 6569950 w 6939790"/>
              <a:gd name="connsiteY11" fmla="*/ 7838019 h 8783229"/>
              <a:gd name="connsiteX12" fmla="*/ 6430250 w 6939790"/>
              <a:gd name="connsiteY12" fmla="*/ 586319 h 8783229"/>
              <a:gd name="connsiteX13" fmla="*/ 1794750 w 6939790"/>
              <a:gd name="connsiteY13" fmla="*/ 560919 h 8783229"/>
              <a:gd name="connsiteX0" fmla="*/ 1772828 w 6917868"/>
              <a:gd name="connsiteY0" fmla="*/ 560919 h 8783229"/>
              <a:gd name="connsiteX1" fmla="*/ 71028 w 6917868"/>
              <a:gd name="connsiteY1" fmla="*/ 1627719 h 8783229"/>
              <a:gd name="connsiteX2" fmla="*/ 337728 w 6917868"/>
              <a:gd name="connsiteY2" fmla="*/ 3151719 h 8783229"/>
              <a:gd name="connsiteX3" fmla="*/ 1480728 w 6917868"/>
              <a:gd name="connsiteY3" fmla="*/ 4421719 h 8783229"/>
              <a:gd name="connsiteX4" fmla="*/ 2318928 w 6917868"/>
              <a:gd name="connsiteY4" fmla="*/ 4726519 h 8783229"/>
              <a:gd name="connsiteX5" fmla="*/ 3055528 w 6917868"/>
              <a:gd name="connsiteY5" fmla="*/ 5336119 h 8783229"/>
              <a:gd name="connsiteX6" fmla="*/ 2547528 w 6917868"/>
              <a:gd name="connsiteY6" fmla="*/ 5831419 h 8783229"/>
              <a:gd name="connsiteX7" fmla="*/ 1683928 w 6917868"/>
              <a:gd name="connsiteY7" fmla="*/ 6339419 h 8783229"/>
              <a:gd name="connsiteX8" fmla="*/ 1455328 w 6917868"/>
              <a:gd name="connsiteY8" fmla="*/ 7215719 h 8783229"/>
              <a:gd name="connsiteX9" fmla="*/ 2179228 w 6917868"/>
              <a:gd name="connsiteY9" fmla="*/ 7901519 h 8783229"/>
              <a:gd name="connsiteX10" fmla="*/ 4160428 w 6917868"/>
              <a:gd name="connsiteY10" fmla="*/ 8701619 h 8783229"/>
              <a:gd name="connsiteX11" fmla="*/ 6548028 w 6917868"/>
              <a:gd name="connsiteY11" fmla="*/ 7838019 h 8783229"/>
              <a:gd name="connsiteX12" fmla="*/ 6408328 w 6917868"/>
              <a:gd name="connsiteY12" fmla="*/ 586319 h 8783229"/>
              <a:gd name="connsiteX13" fmla="*/ 1772828 w 6917868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389977 w 6988917"/>
              <a:gd name="connsiteY4" fmla="*/ 47265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288377 w 6988917"/>
              <a:gd name="connsiteY4" fmla="*/ 45487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5421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25049 w 6970089"/>
              <a:gd name="connsiteY0" fmla="*/ 560919 h 8783229"/>
              <a:gd name="connsiteX1" fmla="*/ 123249 w 6970089"/>
              <a:gd name="connsiteY1" fmla="*/ 1627719 h 8783229"/>
              <a:gd name="connsiteX2" fmla="*/ 237549 w 6970089"/>
              <a:gd name="connsiteY2" fmla="*/ 3215219 h 8783229"/>
              <a:gd name="connsiteX3" fmla="*/ 1075749 w 6970089"/>
              <a:gd name="connsiteY3" fmla="*/ 4040719 h 8783229"/>
              <a:gd name="connsiteX4" fmla="*/ 1799649 w 6970089"/>
              <a:gd name="connsiteY4" fmla="*/ 4650319 h 8783229"/>
              <a:gd name="connsiteX5" fmla="*/ 3107749 w 6970089"/>
              <a:gd name="connsiteY5" fmla="*/ 5336119 h 8783229"/>
              <a:gd name="connsiteX6" fmla="*/ 2599749 w 6970089"/>
              <a:gd name="connsiteY6" fmla="*/ 5831419 h 8783229"/>
              <a:gd name="connsiteX7" fmla="*/ 1736149 w 6970089"/>
              <a:gd name="connsiteY7" fmla="*/ 6339419 h 8783229"/>
              <a:gd name="connsiteX8" fmla="*/ 1507549 w 6970089"/>
              <a:gd name="connsiteY8" fmla="*/ 7215719 h 8783229"/>
              <a:gd name="connsiteX9" fmla="*/ 2231449 w 6970089"/>
              <a:gd name="connsiteY9" fmla="*/ 7901519 h 8783229"/>
              <a:gd name="connsiteX10" fmla="*/ 4212649 w 6970089"/>
              <a:gd name="connsiteY10" fmla="*/ 8701619 h 8783229"/>
              <a:gd name="connsiteX11" fmla="*/ 6600249 w 6970089"/>
              <a:gd name="connsiteY11" fmla="*/ 7838019 h 8783229"/>
              <a:gd name="connsiteX12" fmla="*/ 6460549 w 6970089"/>
              <a:gd name="connsiteY12" fmla="*/ 586319 h 8783229"/>
              <a:gd name="connsiteX13" fmla="*/ 1825049 w 6970089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3167388 w 7029728"/>
              <a:gd name="connsiteY5" fmla="*/ 53361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440188 w 7029728"/>
              <a:gd name="connsiteY8" fmla="*/ 73300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49808 w 6994848"/>
              <a:gd name="connsiteY0" fmla="*/ 560919 h 8778753"/>
              <a:gd name="connsiteX1" fmla="*/ 148008 w 6994848"/>
              <a:gd name="connsiteY1" fmla="*/ 1627719 h 8778753"/>
              <a:gd name="connsiteX2" fmla="*/ 198808 w 6994848"/>
              <a:gd name="connsiteY2" fmla="*/ 2783419 h 8778753"/>
              <a:gd name="connsiteX3" fmla="*/ 1125908 w 6994848"/>
              <a:gd name="connsiteY3" fmla="*/ 3951819 h 8778753"/>
              <a:gd name="connsiteX4" fmla="*/ 1824408 w 6994848"/>
              <a:gd name="connsiteY4" fmla="*/ 4650319 h 8778753"/>
              <a:gd name="connsiteX5" fmla="*/ 2180008 w 6994848"/>
              <a:gd name="connsiteY5" fmla="*/ 5437719 h 8778753"/>
              <a:gd name="connsiteX6" fmla="*/ 1811708 w 6994848"/>
              <a:gd name="connsiteY6" fmla="*/ 6072719 h 8778753"/>
              <a:gd name="connsiteX7" fmla="*/ 1926008 w 6994848"/>
              <a:gd name="connsiteY7" fmla="*/ 6796619 h 8778753"/>
              <a:gd name="connsiteX8" fmla="*/ 1405308 w 6994848"/>
              <a:gd name="connsiteY8" fmla="*/ 7330019 h 8778753"/>
              <a:gd name="connsiteX9" fmla="*/ 1824408 w 6994848"/>
              <a:gd name="connsiteY9" fmla="*/ 7965019 h 8778753"/>
              <a:gd name="connsiteX10" fmla="*/ 4237408 w 6994848"/>
              <a:gd name="connsiteY10" fmla="*/ 8701619 h 8778753"/>
              <a:gd name="connsiteX11" fmla="*/ 6625008 w 6994848"/>
              <a:gd name="connsiteY11" fmla="*/ 7838019 h 8778753"/>
              <a:gd name="connsiteX12" fmla="*/ 6485308 w 6994848"/>
              <a:gd name="connsiteY12" fmla="*/ 586319 h 8778753"/>
              <a:gd name="connsiteX13" fmla="*/ 1849808 w 6994848"/>
              <a:gd name="connsiteY13" fmla="*/ 560919 h 8778753"/>
              <a:gd name="connsiteX0" fmla="*/ 1860836 w 7005876"/>
              <a:gd name="connsiteY0" fmla="*/ 560919 h 8778753"/>
              <a:gd name="connsiteX1" fmla="*/ 159036 w 7005876"/>
              <a:gd name="connsiteY1" fmla="*/ 1627719 h 8778753"/>
              <a:gd name="connsiteX2" fmla="*/ 209836 w 7005876"/>
              <a:gd name="connsiteY2" fmla="*/ 2783419 h 8778753"/>
              <a:gd name="connsiteX3" fmla="*/ 1136936 w 7005876"/>
              <a:gd name="connsiteY3" fmla="*/ 3951819 h 8778753"/>
              <a:gd name="connsiteX4" fmla="*/ 1835436 w 7005876"/>
              <a:gd name="connsiteY4" fmla="*/ 4650319 h 8778753"/>
              <a:gd name="connsiteX5" fmla="*/ 2191036 w 7005876"/>
              <a:gd name="connsiteY5" fmla="*/ 5437719 h 8778753"/>
              <a:gd name="connsiteX6" fmla="*/ 1822736 w 7005876"/>
              <a:gd name="connsiteY6" fmla="*/ 6072719 h 8778753"/>
              <a:gd name="connsiteX7" fmla="*/ 1937036 w 7005876"/>
              <a:gd name="connsiteY7" fmla="*/ 6796619 h 8778753"/>
              <a:gd name="connsiteX8" fmla="*/ 1416336 w 7005876"/>
              <a:gd name="connsiteY8" fmla="*/ 7330019 h 8778753"/>
              <a:gd name="connsiteX9" fmla="*/ 1835436 w 7005876"/>
              <a:gd name="connsiteY9" fmla="*/ 7965019 h 8778753"/>
              <a:gd name="connsiteX10" fmla="*/ 4248436 w 7005876"/>
              <a:gd name="connsiteY10" fmla="*/ 8701619 h 8778753"/>
              <a:gd name="connsiteX11" fmla="*/ 6636036 w 7005876"/>
              <a:gd name="connsiteY11" fmla="*/ 7838019 h 8778753"/>
              <a:gd name="connsiteX12" fmla="*/ 6496336 w 7005876"/>
              <a:gd name="connsiteY12" fmla="*/ 586319 h 8778753"/>
              <a:gd name="connsiteX13" fmla="*/ 1860836 w 7005876"/>
              <a:gd name="connsiteY13" fmla="*/ 560919 h 8778753"/>
              <a:gd name="connsiteX0" fmla="*/ 1919505 w 7064545"/>
              <a:gd name="connsiteY0" fmla="*/ 560919 h 8778753"/>
              <a:gd name="connsiteX1" fmla="*/ 217705 w 7064545"/>
              <a:gd name="connsiteY1" fmla="*/ 1627719 h 8778753"/>
              <a:gd name="connsiteX2" fmla="*/ 154205 w 7064545"/>
              <a:gd name="connsiteY2" fmla="*/ 2770719 h 8778753"/>
              <a:gd name="connsiteX3" fmla="*/ 1195605 w 7064545"/>
              <a:gd name="connsiteY3" fmla="*/ 3951819 h 8778753"/>
              <a:gd name="connsiteX4" fmla="*/ 1894105 w 7064545"/>
              <a:gd name="connsiteY4" fmla="*/ 4650319 h 8778753"/>
              <a:gd name="connsiteX5" fmla="*/ 2249705 w 7064545"/>
              <a:gd name="connsiteY5" fmla="*/ 5437719 h 8778753"/>
              <a:gd name="connsiteX6" fmla="*/ 1881405 w 7064545"/>
              <a:gd name="connsiteY6" fmla="*/ 6072719 h 8778753"/>
              <a:gd name="connsiteX7" fmla="*/ 1995705 w 7064545"/>
              <a:gd name="connsiteY7" fmla="*/ 6796619 h 8778753"/>
              <a:gd name="connsiteX8" fmla="*/ 1475005 w 7064545"/>
              <a:gd name="connsiteY8" fmla="*/ 7330019 h 8778753"/>
              <a:gd name="connsiteX9" fmla="*/ 1894105 w 7064545"/>
              <a:gd name="connsiteY9" fmla="*/ 7965019 h 8778753"/>
              <a:gd name="connsiteX10" fmla="*/ 4307105 w 7064545"/>
              <a:gd name="connsiteY10" fmla="*/ 8701619 h 8778753"/>
              <a:gd name="connsiteX11" fmla="*/ 6694705 w 7064545"/>
              <a:gd name="connsiteY11" fmla="*/ 7838019 h 8778753"/>
              <a:gd name="connsiteX12" fmla="*/ 6555005 w 7064545"/>
              <a:gd name="connsiteY12" fmla="*/ 586319 h 8778753"/>
              <a:gd name="connsiteX13" fmla="*/ 1919505 w 7064545"/>
              <a:gd name="connsiteY13" fmla="*/ 560919 h 8778753"/>
              <a:gd name="connsiteX0" fmla="*/ 1891108 w 7036148"/>
              <a:gd name="connsiteY0" fmla="*/ 560919 h 8778753"/>
              <a:gd name="connsiteX1" fmla="*/ 189308 w 7036148"/>
              <a:gd name="connsiteY1" fmla="*/ 1627719 h 8778753"/>
              <a:gd name="connsiteX2" fmla="*/ 125808 w 7036148"/>
              <a:gd name="connsiteY2" fmla="*/ 2770719 h 8778753"/>
              <a:gd name="connsiteX3" fmla="*/ 1167208 w 7036148"/>
              <a:gd name="connsiteY3" fmla="*/ 3951819 h 8778753"/>
              <a:gd name="connsiteX4" fmla="*/ 1865708 w 7036148"/>
              <a:gd name="connsiteY4" fmla="*/ 4650319 h 8778753"/>
              <a:gd name="connsiteX5" fmla="*/ 2221308 w 7036148"/>
              <a:gd name="connsiteY5" fmla="*/ 5437719 h 8778753"/>
              <a:gd name="connsiteX6" fmla="*/ 1853008 w 7036148"/>
              <a:gd name="connsiteY6" fmla="*/ 6072719 h 8778753"/>
              <a:gd name="connsiteX7" fmla="*/ 1967308 w 7036148"/>
              <a:gd name="connsiteY7" fmla="*/ 6796619 h 8778753"/>
              <a:gd name="connsiteX8" fmla="*/ 1446608 w 7036148"/>
              <a:gd name="connsiteY8" fmla="*/ 7330019 h 8778753"/>
              <a:gd name="connsiteX9" fmla="*/ 1865708 w 7036148"/>
              <a:gd name="connsiteY9" fmla="*/ 7965019 h 8778753"/>
              <a:gd name="connsiteX10" fmla="*/ 4278708 w 7036148"/>
              <a:gd name="connsiteY10" fmla="*/ 8701619 h 8778753"/>
              <a:gd name="connsiteX11" fmla="*/ 6666308 w 7036148"/>
              <a:gd name="connsiteY11" fmla="*/ 7838019 h 8778753"/>
              <a:gd name="connsiteX12" fmla="*/ 6526608 w 7036148"/>
              <a:gd name="connsiteY12" fmla="*/ 586319 h 8778753"/>
              <a:gd name="connsiteX13" fmla="*/ 1891108 w 7036148"/>
              <a:gd name="connsiteY13" fmla="*/ 560919 h 8778753"/>
              <a:gd name="connsiteX0" fmla="*/ 1849451 w 6994491"/>
              <a:gd name="connsiteY0" fmla="*/ 560919 h 8778753"/>
              <a:gd name="connsiteX1" fmla="*/ 147651 w 6994491"/>
              <a:gd name="connsiteY1" fmla="*/ 1627719 h 8778753"/>
              <a:gd name="connsiteX2" fmla="*/ 84151 w 6994491"/>
              <a:gd name="connsiteY2" fmla="*/ 2770719 h 8778753"/>
              <a:gd name="connsiteX3" fmla="*/ 1125551 w 6994491"/>
              <a:gd name="connsiteY3" fmla="*/ 3951819 h 8778753"/>
              <a:gd name="connsiteX4" fmla="*/ 1824051 w 6994491"/>
              <a:gd name="connsiteY4" fmla="*/ 4650319 h 8778753"/>
              <a:gd name="connsiteX5" fmla="*/ 2179651 w 6994491"/>
              <a:gd name="connsiteY5" fmla="*/ 5437719 h 8778753"/>
              <a:gd name="connsiteX6" fmla="*/ 1811351 w 6994491"/>
              <a:gd name="connsiteY6" fmla="*/ 6072719 h 8778753"/>
              <a:gd name="connsiteX7" fmla="*/ 1925651 w 6994491"/>
              <a:gd name="connsiteY7" fmla="*/ 6796619 h 8778753"/>
              <a:gd name="connsiteX8" fmla="*/ 1404951 w 6994491"/>
              <a:gd name="connsiteY8" fmla="*/ 7330019 h 8778753"/>
              <a:gd name="connsiteX9" fmla="*/ 1824051 w 6994491"/>
              <a:gd name="connsiteY9" fmla="*/ 7965019 h 8778753"/>
              <a:gd name="connsiteX10" fmla="*/ 4237051 w 6994491"/>
              <a:gd name="connsiteY10" fmla="*/ 8701619 h 8778753"/>
              <a:gd name="connsiteX11" fmla="*/ 6624651 w 6994491"/>
              <a:gd name="connsiteY11" fmla="*/ 7838019 h 8778753"/>
              <a:gd name="connsiteX12" fmla="*/ 6484951 w 6994491"/>
              <a:gd name="connsiteY12" fmla="*/ 586319 h 8778753"/>
              <a:gd name="connsiteX13" fmla="*/ 1849451 w 69944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832874 w 7003314"/>
              <a:gd name="connsiteY4" fmla="*/ 46503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337574 w 7003314"/>
              <a:gd name="connsiteY4" fmla="*/ 47646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63601"/>
              <a:gd name="connsiteX1" fmla="*/ 156474 w 7003314"/>
              <a:gd name="connsiteY1" fmla="*/ 1627719 h 8763601"/>
              <a:gd name="connsiteX2" fmla="*/ 92974 w 7003314"/>
              <a:gd name="connsiteY2" fmla="*/ 2770719 h 8763601"/>
              <a:gd name="connsiteX3" fmla="*/ 1032774 w 7003314"/>
              <a:gd name="connsiteY3" fmla="*/ 3608919 h 8763601"/>
              <a:gd name="connsiteX4" fmla="*/ 1223274 w 7003314"/>
              <a:gd name="connsiteY4" fmla="*/ 4536019 h 8763601"/>
              <a:gd name="connsiteX5" fmla="*/ 2099574 w 7003314"/>
              <a:gd name="connsiteY5" fmla="*/ 5209119 h 8763601"/>
              <a:gd name="connsiteX6" fmla="*/ 1820174 w 7003314"/>
              <a:gd name="connsiteY6" fmla="*/ 6072719 h 8763601"/>
              <a:gd name="connsiteX7" fmla="*/ 1934474 w 7003314"/>
              <a:gd name="connsiteY7" fmla="*/ 6796619 h 8763601"/>
              <a:gd name="connsiteX8" fmla="*/ 1413774 w 7003314"/>
              <a:gd name="connsiteY8" fmla="*/ 7330019 h 8763601"/>
              <a:gd name="connsiteX9" fmla="*/ 2048774 w 7003314"/>
              <a:gd name="connsiteY9" fmla="*/ 8180919 h 8763601"/>
              <a:gd name="connsiteX10" fmla="*/ 4245874 w 7003314"/>
              <a:gd name="connsiteY10" fmla="*/ 8701619 h 8763601"/>
              <a:gd name="connsiteX11" fmla="*/ 6633474 w 7003314"/>
              <a:gd name="connsiteY11" fmla="*/ 7838019 h 8763601"/>
              <a:gd name="connsiteX12" fmla="*/ 6493774 w 7003314"/>
              <a:gd name="connsiteY12" fmla="*/ 586319 h 8763601"/>
              <a:gd name="connsiteX13" fmla="*/ 1858274 w 7003314"/>
              <a:gd name="connsiteY13" fmla="*/ 560919 h 8763601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35417 w 6980457"/>
              <a:gd name="connsiteY0" fmla="*/ 560919 h 8766267"/>
              <a:gd name="connsiteX1" fmla="*/ 133617 w 6980457"/>
              <a:gd name="connsiteY1" fmla="*/ 1627719 h 8766267"/>
              <a:gd name="connsiteX2" fmla="*/ 70117 w 6980457"/>
              <a:gd name="connsiteY2" fmla="*/ 2770719 h 8766267"/>
              <a:gd name="connsiteX3" fmla="*/ 676088 w 6980457"/>
              <a:gd name="connsiteY3" fmla="*/ 2738062 h 8766267"/>
              <a:gd name="connsiteX4" fmla="*/ 1200417 w 6980457"/>
              <a:gd name="connsiteY4" fmla="*/ 4536019 h 8766267"/>
              <a:gd name="connsiteX5" fmla="*/ 2076717 w 6980457"/>
              <a:gd name="connsiteY5" fmla="*/ 5209119 h 8766267"/>
              <a:gd name="connsiteX6" fmla="*/ 1797317 w 6980457"/>
              <a:gd name="connsiteY6" fmla="*/ 6072719 h 8766267"/>
              <a:gd name="connsiteX7" fmla="*/ 1911617 w 6980457"/>
              <a:gd name="connsiteY7" fmla="*/ 6796619 h 8766267"/>
              <a:gd name="connsiteX8" fmla="*/ 1390917 w 6980457"/>
              <a:gd name="connsiteY8" fmla="*/ 7330019 h 8766267"/>
              <a:gd name="connsiteX9" fmla="*/ 2025917 w 6980457"/>
              <a:gd name="connsiteY9" fmla="*/ 8142819 h 8766267"/>
              <a:gd name="connsiteX10" fmla="*/ 4223017 w 6980457"/>
              <a:gd name="connsiteY10" fmla="*/ 8701619 h 8766267"/>
              <a:gd name="connsiteX11" fmla="*/ 6610617 w 6980457"/>
              <a:gd name="connsiteY11" fmla="*/ 7838019 h 8766267"/>
              <a:gd name="connsiteX12" fmla="*/ 6470917 w 6980457"/>
              <a:gd name="connsiteY12" fmla="*/ 586319 h 8766267"/>
              <a:gd name="connsiteX13" fmla="*/ 1835417 w 6980457"/>
              <a:gd name="connsiteY13" fmla="*/ 560919 h 8766267"/>
              <a:gd name="connsiteX0" fmla="*/ 1977736 w 7122776"/>
              <a:gd name="connsiteY0" fmla="*/ 559094 h 8764442"/>
              <a:gd name="connsiteX1" fmla="*/ 72736 w 7122776"/>
              <a:gd name="connsiteY1" fmla="*/ 1582351 h 8764442"/>
              <a:gd name="connsiteX2" fmla="*/ 212436 w 7122776"/>
              <a:gd name="connsiteY2" fmla="*/ 2768894 h 8764442"/>
              <a:gd name="connsiteX3" fmla="*/ 818407 w 7122776"/>
              <a:gd name="connsiteY3" fmla="*/ 2736237 h 8764442"/>
              <a:gd name="connsiteX4" fmla="*/ 1342736 w 7122776"/>
              <a:gd name="connsiteY4" fmla="*/ 4534194 h 8764442"/>
              <a:gd name="connsiteX5" fmla="*/ 2219036 w 7122776"/>
              <a:gd name="connsiteY5" fmla="*/ 5207294 h 8764442"/>
              <a:gd name="connsiteX6" fmla="*/ 1939636 w 7122776"/>
              <a:gd name="connsiteY6" fmla="*/ 6070894 h 8764442"/>
              <a:gd name="connsiteX7" fmla="*/ 2053936 w 7122776"/>
              <a:gd name="connsiteY7" fmla="*/ 6794794 h 8764442"/>
              <a:gd name="connsiteX8" fmla="*/ 1533236 w 7122776"/>
              <a:gd name="connsiteY8" fmla="*/ 7328194 h 8764442"/>
              <a:gd name="connsiteX9" fmla="*/ 2168236 w 7122776"/>
              <a:gd name="connsiteY9" fmla="*/ 8140994 h 8764442"/>
              <a:gd name="connsiteX10" fmla="*/ 4365336 w 7122776"/>
              <a:gd name="connsiteY10" fmla="*/ 8699794 h 8764442"/>
              <a:gd name="connsiteX11" fmla="*/ 6752936 w 7122776"/>
              <a:gd name="connsiteY11" fmla="*/ 7836194 h 8764442"/>
              <a:gd name="connsiteX12" fmla="*/ 6613236 w 7122776"/>
              <a:gd name="connsiteY12" fmla="*/ 584494 h 8764442"/>
              <a:gd name="connsiteX13" fmla="*/ 1977736 w 7122776"/>
              <a:gd name="connsiteY13" fmla="*/ 559094 h 8764442"/>
              <a:gd name="connsiteX0" fmla="*/ 828785 w 7167656"/>
              <a:gd name="connsiteY0" fmla="*/ 1165951 h 8529471"/>
              <a:gd name="connsiteX1" fmla="*/ 41385 w 7167656"/>
              <a:gd name="connsiteY1" fmla="*/ 1347380 h 8529471"/>
              <a:gd name="connsiteX2" fmla="*/ 181085 w 7167656"/>
              <a:gd name="connsiteY2" fmla="*/ 2533923 h 8529471"/>
              <a:gd name="connsiteX3" fmla="*/ 787056 w 7167656"/>
              <a:gd name="connsiteY3" fmla="*/ 2501266 h 8529471"/>
              <a:gd name="connsiteX4" fmla="*/ 1311385 w 7167656"/>
              <a:gd name="connsiteY4" fmla="*/ 4299223 h 8529471"/>
              <a:gd name="connsiteX5" fmla="*/ 2187685 w 7167656"/>
              <a:gd name="connsiteY5" fmla="*/ 4972323 h 8529471"/>
              <a:gd name="connsiteX6" fmla="*/ 1908285 w 7167656"/>
              <a:gd name="connsiteY6" fmla="*/ 5835923 h 8529471"/>
              <a:gd name="connsiteX7" fmla="*/ 2022585 w 7167656"/>
              <a:gd name="connsiteY7" fmla="*/ 6559823 h 8529471"/>
              <a:gd name="connsiteX8" fmla="*/ 1501885 w 7167656"/>
              <a:gd name="connsiteY8" fmla="*/ 7093223 h 8529471"/>
              <a:gd name="connsiteX9" fmla="*/ 2136885 w 7167656"/>
              <a:gd name="connsiteY9" fmla="*/ 7906023 h 8529471"/>
              <a:gd name="connsiteX10" fmla="*/ 4333985 w 7167656"/>
              <a:gd name="connsiteY10" fmla="*/ 8464823 h 8529471"/>
              <a:gd name="connsiteX11" fmla="*/ 6721585 w 7167656"/>
              <a:gd name="connsiteY11" fmla="*/ 7601223 h 8529471"/>
              <a:gd name="connsiteX12" fmla="*/ 6581885 w 7167656"/>
              <a:gd name="connsiteY12" fmla="*/ 349523 h 8529471"/>
              <a:gd name="connsiteX13" fmla="*/ 828785 w 7167656"/>
              <a:gd name="connsiteY13" fmla="*/ 1165951 h 8529471"/>
              <a:gd name="connsiteX0" fmla="*/ 828785 w 7056323"/>
              <a:gd name="connsiteY0" fmla="*/ 1294620 h 8658140"/>
              <a:gd name="connsiteX1" fmla="*/ 41385 w 7056323"/>
              <a:gd name="connsiteY1" fmla="*/ 1476049 h 8658140"/>
              <a:gd name="connsiteX2" fmla="*/ 181085 w 7056323"/>
              <a:gd name="connsiteY2" fmla="*/ 2662592 h 8658140"/>
              <a:gd name="connsiteX3" fmla="*/ 787056 w 7056323"/>
              <a:gd name="connsiteY3" fmla="*/ 2629935 h 8658140"/>
              <a:gd name="connsiteX4" fmla="*/ 1311385 w 7056323"/>
              <a:gd name="connsiteY4" fmla="*/ 4427892 h 8658140"/>
              <a:gd name="connsiteX5" fmla="*/ 2187685 w 7056323"/>
              <a:gd name="connsiteY5" fmla="*/ 5100992 h 8658140"/>
              <a:gd name="connsiteX6" fmla="*/ 1908285 w 7056323"/>
              <a:gd name="connsiteY6" fmla="*/ 5964592 h 8658140"/>
              <a:gd name="connsiteX7" fmla="*/ 2022585 w 7056323"/>
              <a:gd name="connsiteY7" fmla="*/ 6688492 h 8658140"/>
              <a:gd name="connsiteX8" fmla="*/ 1501885 w 7056323"/>
              <a:gd name="connsiteY8" fmla="*/ 7221892 h 8658140"/>
              <a:gd name="connsiteX9" fmla="*/ 2136885 w 7056323"/>
              <a:gd name="connsiteY9" fmla="*/ 8034692 h 8658140"/>
              <a:gd name="connsiteX10" fmla="*/ 4333985 w 7056323"/>
              <a:gd name="connsiteY10" fmla="*/ 8593492 h 8658140"/>
              <a:gd name="connsiteX11" fmla="*/ 6721585 w 7056323"/>
              <a:gd name="connsiteY11" fmla="*/ 7729892 h 8658140"/>
              <a:gd name="connsiteX12" fmla="*/ 6581885 w 7056323"/>
              <a:gd name="connsiteY12" fmla="*/ 478192 h 8658140"/>
              <a:gd name="connsiteX13" fmla="*/ 2499473 w 7056323"/>
              <a:gd name="connsiteY13" fmla="*/ 756510 h 8658140"/>
              <a:gd name="connsiteX14" fmla="*/ 828785 w 7056323"/>
              <a:gd name="connsiteY14" fmla="*/ 1294620 h 8658140"/>
              <a:gd name="connsiteX0" fmla="*/ 828785 w 7095995"/>
              <a:gd name="connsiteY0" fmla="*/ 1422047 h 8785567"/>
              <a:gd name="connsiteX1" fmla="*/ 41385 w 7095995"/>
              <a:gd name="connsiteY1" fmla="*/ 1603476 h 8785567"/>
              <a:gd name="connsiteX2" fmla="*/ 181085 w 7095995"/>
              <a:gd name="connsiteY2" fmla="*/ 2790019 h 8785567"/>
              <a:gd name="connsiteX3" fmla="*/ 787056 w 7095995"/>
              <a:gd name="connsiteY3" fmla="*/ 2757362 h 8785567"/>
              <a:gd name="connsiteX4" fmla="*/ 1311385 w 7095995"/>
              <a:gd name="connsiteY4" fmla="*/ 4555319 h 8785567"/>
              <a:gd name="connsiteX5" fmla="*/ 2187685 w 7095995"/>
              <a:gd name="connsiteY5" fmla="*/ 5228419 h 8785567"/>
              <a:gd name="connsiteX6" fmla="*/ 1908285 w 7095995"/>
              <a:gd name="connsiteY6" fmla="*/ 6092019 h 8785567"/>
              <a:gd name="connsiteX7" fmla="*/ 2022585 w 7095995"/>
              <a:gd name="connsiteY7" fmla="*/ 6815919 h 8785567"/>
              <a:gd name="connsiteX8" fmla="*/ 1501885 w 7095995"/>
              <a:gd name="connsiteY8" fmla="*/ 7349319 h 8785567"/>
              <a:gd name="connsiteX9" fmla="*/ 2136885 w 7095995"/>
              <a:gd name="connsiteY9" fmla="*/ 8162119 h 8785567"/>
              <a:gd name="connsiteX10" fmla="*/ 4333985 w 7095995"/>
              <a:gd name="connsiteY10" fmla="*/ 8720919 h 8785567"/>
              <a:gd name="connsiteX11" fmla="*/ 6721585 w 7095995"/>
              <a:gd name="connsiteY11" fmla="*/ 7857319 h 8785567"/>
              <a:gd name="connsiteX12" fmla="*/ 6581885 w 7095995"/>
              <a:gd name="connsiteY12" fmla="*/ 605619 h 8785567"/>
              <a:gd name="connsiteX13" fmla="*/ 1889873 w 7095995"/>
              <a:gd name="connsiteY13" fmla="*/ 506566 h 8785567"/>
              <a:gd name="connsiteX14" fmla="*/ 828785 w 7095995"/>
              <a:gd name="connsiteY14" fmla="*/ 1422047 h 8785567"/>
              <a:gd name="connsiteX0" fmla="*/ 740420 w 7007630"/>
              <a:gd name="connsiteY0" fmla="*/ 1422047 h 8785567"/>
              <a:gd name="connsiteX1" fmla="*/ 69134 w 7007630"/>
              <a:gd name="connsiteY1" fmla="*/ 1792162 h 8785567"/>
              <a:gd name="connsiteX2" fmla="*/ 92720 w 7007630"/>
              <a:gd name="connsiteY2" fmla="*/ 2790019 h 8785567"/>
              <a:gd name="connsiteX3" fmla="*/ 698691 w 7007630"/>
              <a:gd name="connsiteY3" fmla="*/ 2757362 h 8785567"/>
              <a:gd name="connsiteX4" fmla="*/ 1223020 w 7007630"/>
              <a:gd name="connsiteY4" fmla="*/ 4555319 h 8785567"/>
              <a:gd name="connsiteX5" fmla="*/ 2099320 w 7007630"/>
              <a:gd name="connsiteY5" fmla="*/ 5228419 h 8785567"/>
              <a:gd name="connsiteX6" fmla="*/ 1819920 w 7007630"/>
              <a:gd name="connsiteY6" fmla="*/ 6092019 h 8785567"/>
              <a:gd name="connsiteX7" fmla="*/ 1934220 w 7007630"/>
              <a:gd name="connsiteY7" fmla="*/ 6815919 h 8785567"/>
              <a:gd name="connsiteX8" fmla="*/ 1413520 w 7007630"/>
              <a:gd name="connsiteY8" fmla="*/ 7349319 h 8785567"/>
              <a:gd name="connsiteX9" fmla="*/ 2048520 w 7007630"/>
              <a:gd name="connsiteY9" fmla="*/ 8162119 h 8785567"/>
              <a:gd name="connsiteX10" fmla="*/ 4245620 w 7007630"/>
              <a:gd name="connsiteY10" fmla="*/ 8720919 h 8785567"/>
              <a:gd name="connsiteX11" fmla="*/ 6633220 w 7007630"/>
              <a:gd name="connsiteY11" fmla="*/ 7857319 h 8785567"/>
              <a:gd name="connsiteX12" fmla="*/ 6493520 w 7007630"/>
              <a:gd name="connsiteY12" fmla="*/ 605619 h 8785567"/>
              <a:gd name="connsiteX13" fmla="*/ 1801508 w 7007630"/>
              <a:gd name="connsiteY13" fmla="*/ 506566 h 8785567"/>
              <a:gd name="connsiteX14" fmla="*/ 740420 w 7007630"/>
              <a:gd name="connsiteY14" fmla="*/ 1422047 h 8785567"/>
              <a:gd name="connsiteX0" fmla="*/ 782840 w 7050050"/>
              <a:gd name="connsiteY0" fmla="*/ 1422047 h 8785567"/>
              <a:gd name="connsiteX1" fmla="*/ 111554 w 7050050"/>
              <a:gd name="connsiteY1" fmla="*/ 1792162 h 8785567"/>
              <a:gd name="connsiteX2" fmla="*/ 135140 w 7050050"/>
              <a:gd name="connsiteY2" fmla="*/ 2790019 h 8785567"/>
              <a:gd name="connsiteX3" fmla="*/ 741111 w 7050050"/>
              <a:gd name="connsiteY3" fmla="*/ 2757362 h 8785567"/>
              <a:gd name="connsiteX4" fmla="*/ 1265440 w 7050050"/>
              <a:gd name="connsiteY4" fmla="*/ 4555319 h 8785567"/>
              <a:gd name="connsiteX5" fmla="*/ 2141740 w 7050050"/>
              <a:gd name="connsiteY5" fmla="*/ 5228419 h 8785567"/>
              <a:gd name="connsiteX6" fmla="*/ 1862340 w 7050050"/>
              <a:gd name="connsiteY6" fmla="*/ 6092019 h 8785567"/>
              <a:gd name="connsiteX7" fmla="*/ 1976640 w 7050050"/>
              <a:gd name="connsiteY7" fmla="*/ 6815919 h 8785567"/>
              <a:gd name="connsiteX8" fmla="*/ 1455940 w 7050050"/>
              <a:gd name="connsiteY8" fmla="*/ 7349319 h 8785567"/>
              <a:gd name="connsiteX9" fmla="*/ 2090940 w 7050050"/>
              <a:gd name="connsiteY9" fmla="*/ 8162119 h 8785567"/>
              <a:gd name="connsiteX10" fmla="*/ 4288040 w 7050050"/>
              <a:gd name="connsiteY10" fmla="*/ 8720919 h 8785567"/>
              <a:gd name="connsiteX11" fmla="*/ 6675640 w 7050050"/>
              <a:gd name="connsiteY11" fmla="*/ 7857319 h 8785567"/>
              <a:gd name="connsiteX12" fmla="*/ 6535940 w 7050050"/>
              <a:gd name="connsiteY12" fmla="*/ 605619 h 8785567"/>
              <a:gd name="connsiteX13" fmla="*/ 1843928 w 7050050"/>
              <a:gd name="connsiteY13" fmla="*/ 506566 h 8785567"/>
              <a:gd name="connsiteX14" fmla="*/ 782840 w 7050050"/>
              <a:gd name="connsiteY14" fmla="*/ 1422047 h 8785567"/>
              <a:gd name="connsiteX0" fmla="*/ 754697 w 7021907"/>
              <a:gd name="connsiteY0" fmla="*/ 1422047 h 8785567"/>
              <a:gd name="connsiteX1" fmla="*/ 83411 w 7021907"/>
              <a:gd name="connsiteY1" fmla="*/ 1792162 h 8785567"/>
              <a:gd name="connsiteX2" fmla="*/ 106997 w 7021907"/>
              <a:gd name="connsiteY2" fmla="*/ 2790019 h 8785567"/>
              <a:gd name="connsiteX3" fmla="*/ 712968 w 7021907"/>
              <a:gd name="connsiteY3" fmla="*/ 2757362 h 8785567"/>
              <a:gd name="connsiteX4" fmla="*/ 1237297 w 7021907"/>
              <a:gd name="connsiteY4" fmla="*/ 4555319 h 8785567"/>
              <a:gd name="connsiteX5" fmla="*/ 2113597 w 7021907"/>
              <a:gd name="connsiteY5" fmla="*/ 5228419 h 8785567"/>
              <a:gd name="connsiteX6" fmla="*/ 1834197 w 7021907"/>
              <a:gd name="connsiteY6" fmla="*/ 6092019 h 8785567"/>
              <a:gd name="connsiteX7" fmla="*/ 1948497 w 7021907"/>
              <a:gd name="connsiteY7" fmla="*/ 6815919 h 8785567"/>
              <a:gd name="connsiteX8" fmla="*/ 1427797 w 7021907"/>
              <a:gd name="connsiteY8" fmla="*/ 7349319 h 8785567"/>
              <a:gd name="connsiteX9" fmla="*/ 2062797 w 7021907"/>
              <a:gd name="connsiteY9" fmla="*/ 8162119 h 8785567"/>
              <a:gd name="connsiteX10" fmla="*/ 4259897 w 7021907"/>
              <a:gd name="connsiteY10" fmla="*/ 8720919 h 8785567"/>
              <a:gd name="connsiteX11" fmla="*/ 6647497 w 7021907"/>
              <a:gd name="connsiteY11" fmla="*/ 7857319 h 8785567"/>
              <a:gd name="connsiteX12" fmla="*/ 6507797 w 7021907"/>
              <a:gd name="connsiteY12" fmla="*/ 605619 h 8785567"/>
              <a:gd name="connsiteX13" fmla="*/ 1815785 w 7021907"/>
              <a:gd name="connsiteY13" fmla="*/ 506566 h 8785567"/>
              <a:gd name="connsiteX14" fmla="*/ 754697 w 7021907"/>
              <a:gd name="connsiteY14" fmla="*/ 1422047 h 8785567"/>
              <a:gd name="connsiteX0" fmla="*/ 743552 w 7010762"/>
              <a:gd name="connsiteY0" fmla="*/ 1422047 h 8785567"/>
              <a:gd name="connsiteX1" fmla="*/ 72266 w 7010762"/>
              <a:gd name="connsiteY1" fmla="*/ 1792162 h 8785567"/>
              <a:gd name="connsiteX2" fmla="*/ 95852 w 7010762"/>
              <a:gd name="connsiteY2" fmla="*/ 2790019 h 8785567"/>
              <a:gd name="connsiteX3" fmla="*/ 701823 w 7010762"/>
              <a:gd name="connsiteY3" fmla="*/ 2757362 h 8785567"/>
              <a:gd name="connsiteX4" fmla="*/ 1226152 w 7010762"/>
              <a:gd name="connsiteY4" fmla="*/ 4555319 h 8785567"/>
              <a:gd name="connsiteX5" fmla="*/ 2102452 w 7010762"/>
              <a:gd name="connsiteY5" fmla="*/ 5228419 h 8785567"/>
              <a:gd name="connsiteX6" fmla="*/ 1823052 w 7010762"/>
              <a:gd name="connsiteY6" fmla="*/ 6092019 h 8785567"/>
              <a:gd name="connsiteX7" fmla="*/ 1937352 w 7010762"/>
              <a:gd name="connsiteY7" fmla="*/ 6815919 h 8785567"/>
              <a:gd name="connsiteX8" fmla="*/ 1416652 w 7010762"/>
              <a:gd name="connsiteY8" fmla="*/ 7349319 h 8785567"/>
              <a:gd name="connsiteX9" fmla="*/ 2051652 w 7010762"/>
              <a:gd name="connsiteY9" fmla="*/ 8162119 h 8785567"/>
              <a:gd name="connsiteX10" fmla="*/ 4248752 w 7010762"/>
              <a:gd name="connsiteY10" fmla="*/ 8720919 h 8785567"/>
              <a:gd name="connsiteX11" fmla="*/ 6636352 w 7010762"/>
              <a:gd name="connsiteY11" fmla="*/ 7857319 h 8785567"/>
              <a:gd name="connsiteX12" fmla="*/ 6496652 w 7010762"/>
              <a:gd name="connsiteY12" fmla="*/ 605619 h 8785567"/>
              <a:gd name="connsiteX13" fmla="*/ 1804640 w 7010762"/>
              <a:gd name="connsiteY13" fmla="*/ 506566 h 8785567"/>
              <a:gd name="connsiteX14" fmla="*/ 743552 w 7010762"/>
              <a:gd name="connsiteY14" fmla="*/ 1422047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84691" h="8785567">
                <a:moveTo>
                  <a:pt x="949710" y="1334962"/>
                </a:moveTo>
                <a:cubicBezTo>
                  <a:pt x="1735039" y="1926599"/>
                  <a:pt x="-329665" y="1375482"/>
                  <a:pt x="46195" y="1792162"/>
                </a:cubicBezTo>
                <a:cubicBezTo>
                  <a:pt x="422055" y="2208842"/>
                  <a:pt x="-83526" y="2600124"/>
                  <a:pt x="69781" y="2790019"/>
                </a:cubicBezTo>
                <a:cubicBezTo>
                  <a:pt x="223088" y="2979914"/>
                  <a:pt x="376697" y="2419602"/>
                  <a:pt x="966038" y="2931533"/>
                </a:cubicBezTo>
                <a:cubicBezTo>
                  <a:pt x="1555379" y="3443464"/>
                  <a:pt x="942453" y="3722562"/>
                  <a:pt x="1200081" y="4555319"/>
                </a:cubicBezTo>
                <a:cubicBezTo>
                  <a:pt x="1457709" y="5388076"/>
                  <a:pt x="2245412" y="4503008"/>
                  <a:pt x="2076381" y="5228419"/>
                </a:cubicBezTo>
                <a:cubicBezTo>
                  <a:pt x="1907350" y="5953830"/>
                  <a:pt x="1766441" y="5638751"/>
                  <a:pt x="1492181" y="6033962"/>
                </a:cubicBezTo>
                <a:cubicBezTo>
                  <a:pt x="1217921" y="6429173"/>
                  <a:pt x="1608900" y="6495092"/>
                  <a:pt x="1911281" y="6815919"/>
                </a:cubicBezTo>
                <a:cubicBezTo>
                  <a:pt x="2213662" y="7136746"/>
                  <a:pt x="1037702" y="7161236"/>
                  <a:pt x="1390581" y="7349319"/>
                </a:cubicBezTo>
                <a:cubicBezTo>
                  <a:pt x="1743460" y="7537402"/>
                  <a:pt x="2108736" y="7755719"/>
                  <a:pt x="2025581" y="8162119"/>
                </a:cubicBezTo>
                <a:cubicBezTo>
                  <a:pt x="1942426" y="8568519"/>
                  <a:pt x="3458564" y="8771719"/>
                  <a:pt x="4222681" y="8720919"/>
                </a:cubicBezTo>
                <a:cubicBezTo>
                  <a:pt x="4986798" y="8670119"/>
                  <a:pt x="6235631" y="9209869"/>
                  <a:pt x="6610281" y="7857319"/>
                </a:cubicBezTo>
                <a:cubicBezTo>
                  <a:pt x="6984931" y="6504769"/>
                  <a:pt x="7275866" y="1830744"/>
                  <a:pt x="6470581" y="605619"/>
                </a:cubicBezTo>
                <a:cubicBezTo>
                  <a:pt x="5665296" y="-619506"/>
                  <a:pt x="2737419" y="370495"/>
                  <a:pt x="1778569" y="506566"/>
                </a:cubicBezTo>
                <a:cubicBezTo>
                  <a:pt x="819719" y="642637"/>
                  <a:pt x="164381" y="743325"/>
                  <a:pt x="949710" y="1334962"/>
                </a:cubicBez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1F7EA34-BCE4-1077-4B23-ABB15831743D}"/>
              </a:ext>
            </a:extLst>
          </p:cNvPr>
          <p:cNvSpPr>
            <a:spLocks noChangeAspect="1"/>
          </p:cNvSpPr>
          <p:nvPr/>
        </p:nvSpPr>
        <p:spPr>
          <a:xfrm>
            <a:off x="4695644" y="4973373"/>
            <a:ext cx="1795727" cy="1795727"/>
          </a:xfrm>
          <a:custGeom>
            <a:avLst/>
            <a:gdLst>
              <a:gd name="connsiteX0" fmla="*/ 0 w 1795727"/>
              <a:gd name="connsiteY0" fmla="*/ 897864 h 1795727"/>
              <a:gd name="connsiteX1" fmla="*/ 897864 w 1795727"/>
              <a:gd name="connsiteY1" fmla="*/ 0 h 1795727"/>
              <a:gd name="connsiteX2" fmla="*/ 1795728 w 1795727"/>
              <a:gd name="connsiteY2" fmla="*/ 897864 h 1795727"/>
              <a:gd name="connsiteX3" fmla="*/ 897864 w 1795727"/>
              <a:gd name="connsiteY3" fmla="*/ 1795728 h 1795727"/>
              <a:gd name="connsiteX4" fmla="*/ 0 w 1795727"/>
              <a:gd name="connsiteY4" fmla="*/ 897864 h 179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27" h="1795727" fill="none" extrusionOk="0">
                <a:moveTo>
                  <a:pt x="0" y="897864"/>
                </a:moveTo>
                <a:cubicBezTo>
                  <a:pt x="-92581" y="490946"/>
                  <a:pt x="332837" y="10962"/>
                  <a:pt x="897864" y="0"/>
                </a:cubicBezTo>
                <a:cubicBezTo>
                  <a:pt x="1414898" y="12244"/>
                  <a:pt x="1661971" y="407778"/>
                  <a:pt x="1795728" y="897864"/>
                </a:cubicBezTo>
                <a:cubicBezTo>
                  <a:pt x="1685202" y="1304149"/>
                  <a:pt x="1534124" y="1760252"/>
                  <a:pt x="897864" y="1795728"/>
                </a:cubicBezTo>
                <a:cubicBezTo>
                  <a:pt x="385662" y="1742766"/>
                  <a:pt x="-96574" y="1491084"/>
                  <a:pt x="0" y="897864"/>
                </a:cubicBezTo>
                <a:close/>
              </a:path>
              <a:path w="1795727" h="1795727" stroke="0" extrusionOk="0">
                <a:moveTo>
                  <a:pt x="0" y="897864"/>
                </a:moveTo>
                <a:cubicBezTo>
                  <a:pt x="-98542" y="510789"/>
                  <a:pt x="437160" y="-61334"/>
                  <a:pt x="897864" y="0"/>
                </a:cubicBezTo>
                <a:cubicBezTo>
                  <a:pt x="1438066" y="-116764"/>
                  <a:pt x="1912866" y="422820"/>
                  <a:pt x="1795728" y="897864"/>
                </a:cubicBezTo>
                <a:cubicBezTo>
                  <a:pt x="1877688" y="1425739"/>
                  <a:pt x="1265486" y="1778361"/>
                  <a:pt x="897864" y="1795728"/>
                </a:cubicBezTo>
                <a:cubicBezTo>
                  <a:pt x="424163" y="1660644"/>
                  <a:pt x="-30557" y="1486454"/>
                  <a:pt x="0" y="897864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28931CC-AC9C-283F-5824-67BFE3B6AB30}"/>
              </a:ext>
            </a:extLst>
          </p:cNvPr>
          <p:cNvSpPr>
            <a:spLocks noChangeAspect="1"/>
          </p:cNvSpPr>
          <p:nvPr/>
        </p:nvSpPr>
        <p:spPr>
          <a:xfrm>
            <a:off x="2301136" y="63405"/>
            <a:ext cx="1260707" cy="1260707"/>
          </a:xfrm>
          <a:custGeom>
            <a:avLst/>
            <a:gdLst>
              <a:gd name="connsiteX0" fmla="*/ 0 w 1260707"/>
              <a:gd name="connsiteY0" fmla="*/ 630354 h 1260707"/>
              <a:gd name="connsiteX1" fmla="*/ 630354 w 1260707"/>
              <a:gd name="connsiteY1" fmla="*/ 0 h 1260707"/>
              <a:gd name="connsiteX2" fmla="*/ 1260708 w 1260707"/>
              <a:gd name="connsiteY2" fmla="*/ 630354 h 1260707"/>
              <a:gd name="connsiteX3" fmla="*/ 630354 w 1260707"/>
              <a:gd name="connsiteY3" fmla="*/ 1260708 h 1260707"/>
              <a:gd name="connsiteX4" fmla="*/ 0 w 1260707"/>
              <a:gd name="connsiteY4" fmla="*/ 630354 h 126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07" h="1260707" fill="none" extrusionOk="0">
                <a:moveTo>
                  <a:pt x="0" y="630354"/>
                </a:moveTo>
                <a:cubicBezTo>
                  <a:pt x="-54508" y="205181"/>
                  <a:pt x="293844" y="2662"/>
                  <a:pt x="630354" y="0"/>
                </a:cubicBezTo>
                <a:cubicBezTo>
                  <a:pt x="902584" y="57497"/>
                  <a:pt x="1282303" y="258770"/>
                  <a:pt x="1260708" y="630354"/>
                </a:cubicBezTo>
                <a:cubicBezTo>
                  <a:pt x="1172285" y="941161"/>
                  <a:pt x="1017545" y="1284388"/>
                  <a:pt x="630354" y="1260708"/>
                </a:cubicBezTo>
                <a:cubicBezTo>
                  <a:pt x="293608" y="1292380"/>
                  <a:pt x="73494" y="965675"/>
                  <a:pt x="0" y="630354"/>
                </a:cubicBezTo>
                <a:close/>
              </a:path>
              <a:path w="1260707" h="1260707" stroke="0" extrusionOk="0">
                <a:moveTo>
                  <a:pt x="0" y="630354"/>
                </a:moveTo>
                <a:cubicBezTo>
                  <a:pt x="51230" y="316326"/>
                  <a:pt x="320419" y="-28338"/>
                  <a:pt x="630354" y="0"/>
                </a:cubicBezTo>
                <a:cubicBezTo>
                  <a:pt x="1001569" y="-20031"/>
                  <a:pt x="1264728" y="295583"/>
                  <a:pt x="1260708" y="630354"/>
                </a:cubicBezTo>
                <a:cubicBezTo>
                  <a:pt x="1217865" y="1051456"/>
                  <a:pt x="977826" y="1359108"/>
                  <a:pt x="630354" y="1260708"/>
                </a:cubicBezTo>
                <a:cubicBezTo>
                  <a:pt x="189339" y="1277573"/>
                  <a:pt x="43513" y="979221"/>
                  <a:pt x="0" y="630354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95A69A0-7A5C-DF73-0408-D8054F7B7108}"/>
              </a:ext>
            </a:extLst>
          </p:cNvPr>
          <p:cNvSpPr>
            <a:spLocks noChangeAspect="1"/>
          </p:cNvSpPr>
          <p:nvPr/>
        </p:nvSpPr>
        <p:spPr>
          <a:xfrm>
            <a:off x="267982" y="2614672"/>
            <a:ext cx="1654056" cy="1654056"/>
          </a:xfrm>
          <a:custGeom>
            <a:avLst/>
            <a:gdLst>
              <a:gd name="connsiteX0" fmla="*/ 0 w 1654056"/>
              <a:gd name="connsiteY0" fmla="*/ 827028 h 1654056"/>
              <a:gd name="connsiteX1" fmla="*/ 827028 w 1654056"/>
              <a:gd name="connsiteY1" fmla="*/ 0 h 1654056"/>
              <a:gd name="connsiteX2" fmla="*/ 1654056 w 1654056"/>
              <a:gd name="connsiteY2" fmla="*/ 827028 h 1654056"/>
              <a:gd name="connsiteX3" fmla="*/ 827028 w 1654056"/>
              <a:gd name="connsiteY3" fmla="*/ 1654056 h 1654056"/>
              <a:gd name="connsiteX4" fmla="*/ 0 w 1654056"/>
              <a:gd name="connsiteY4" fmla="*/ 827028 h 165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056" h="1654056" fill="none" extrusionOk="0">
                <a:moveTo>
                  <a:pt x="0" y="827028"/>
                </a:moveTo>
                <a:cubicBezTo>
                  <a:pt x="72851" y="301031"/>
                  <a:pt x="434386" y="4231"/>
                  <a:pt x="827028" y="0"/>
                </a:cubicBezTo>
                <a:cubicBezTo>
                  <a:pt x="1299098" y="26178"/>
                  <a:pt x="1617067" y="369478"/>
                  <a:pt x="1654056" y="827028"/>
                </a:cubicBezTo>
                <a:cubicBezTo>
                  <a:pt x="1732878" y="1295213"/>
                  <a:pt x="1182031" y="1607619"/>
                  <a:pt x="827028" y="1654056"/>
                </a:cubicBezTo>
                <a:cubicBezTo>
                  <a:pt x="350637" y="1659915"/>
                  <a:pt x="57342" y="1206051"/>
                  <a:pt x="0" y="827028"/>
                </a:cubicBezTo>
                <a:close/>
              </a:path>
              <a:path w="1654056" h="1654056" stroke="0" extrusionOk="0">
                <a:moveTo>
                  <a:pt x="0" y="827028"/>
                </a:moveTo>
                <a:cubicBezTo>
                  <a:pt x="-40972" y="442155"/>
                  <a:pt x="300529" y="-28800"/>
                  <a:pt x="827028" y="0"/>
                </a:cubicBezTo>
                <a:cubicBezTo>
                  <a:pt x="1375023" y="-13469"/>
                  <a:pt x="1647239" y="382689"/>
                  <a:pt x="1654056" y="827028"/>
                </a:cubicBezTo>
                <a:cubicBezTo>
                  <a:pt x="1620154" y="1295114"/>
                  <a:pt x="1231290" y="1716129"/>
                  <a:pt x="827028" y="1654056"/>
                </a:cubicBezTo>
                <a:cubicBezTo>
                  <a:pt x="445122" y="1605618"/>
                  <a:pt x="-40337" y="1293036"/>
                  <a:pt x="0" y="827028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3DAF835-43C7-6E34-AA83-1E7FC4CDFF7B}"/>
              </a:ext>
            </a:extLst>
          </p:cNvPr>
          <p:cNvCxnSpPr>
            <a:cxnSpLocks/>
          </p:cNvCxnSpPr>
          <p:nvPr/>
        </p:nvCxnSpPr>
        <p:spPr>
          <a:xfrm>
            <a:off x="3239399" y="1424180"/>
            <a:ext cx="322443" cy="756074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504F7E4-A1AD-9465-57D3-665767F5323A}"/>
              </a:ext>
            </a:extLst>
          </p:cNvPr>
          <p:cNvCxnSpPr>
            <a:cxnSpLocks/>
          </p:cNvCxnSpPr>
          <p:nvPr/>
        </p:nvCxnSpPr>
        <p:spPr>
          <a:xfrm flipV="1">
            <a:off x="2044700" y="3390807"/>
            <a:ext cx="1788162" cy="3819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A1A62CC-C8F6-09CA-4847-2AFDBFBBD305}"/>
              </a:ext>
            </a:extLst>
          </p:cNvPr>
          <p:cNvCxnSpPr>
            <a:cxnSpLocks/>
          </p:cNvCxnSpPr>
          <p:nvPr/>
        </p:nvCxnSpPr>
        <p:spPr>
          <a:xfrm flipH="1" flipV="1">
            <a:off x="4898844" y="4695910"/>
            <a:ext cx="147873" cy="29738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0583C8-6876-0D1B-7589-05BB89FA2255}"/>
              </a:ext>
            </a:extLst>
          </p:cNvPr>
          <p:cNvSpPr txBox="1"/>
          <p:nvPr/>
        </p:nvSpPr>
        <p:spPr>
          <a:xfrm rot="20983931">
            <a:off x="8112617" y="1017388"/>
            <a:ext cx="2787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Significado</a:t>
            </a:r>
          </a:p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das Cores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D616BBE-3B59-BA46-4656-A6B846872D64}"/>
              </a:ext>
            </a:extLst>
          </p:cNvPr>
          <p:cNvSpPr txBox="1"/>
          <p:nvPr/>
        </p:nvSpPr>
        <p:spPr>
          <a:xfrm rot="21000000">
            <a:off x="10347885" y="3880936"/>
            <a:ext cx="137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Elegante</a:t>
            </a:r>
          </a:p>
        </p:txBody>
      </p: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AEC7E62F-75D4-496E-4A1B-D2EFEE8065CB}"/>
              </a:ext>
            </a:extLst>
          </p:cNvPr>
          <p:cNvSpPr txBox="1"/>
          <p:nvPr/>
        </p:nvSpPr>
        <p:spPr>
          <a:xfrm rot="21000000">
            <a:off x="8541370" y="3286605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Intensidade</a:t>
            </a:r>
          </a:p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emocional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08DA473B-AF79-A862-4BEE-4E5AAD179C01}"/>
              </a:ext>
            </a:extLst>
          </p:cNvPr>
          <p:cNvSpPr txBox="1"/>
          <p:nvPr/>
        </p:nvSpPr>
        <p:spPr>
          <a:xfrm rot="21000000">
            <a:off x="8656753" y="4591974"/>
            <a:ext cx="158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Agradável</a:t>
            </a: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D7761B0F-E729-3DD9-B95C-82E394C956D3}"/>
              </a:ext>
            </a:extLst>
          </p:cNvPr>
          <p:cNvSpPr txBox="1"/>
          <p:nvPr/>
        </p:nvSpPr>
        <p:spPr>
          <a:xfrm rot="21000000">
            <a:off x="9831958" y="4977045"/>
            <a:ext cx="181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Confortável</a:t>
            </a:r>
          </a:p>
        </p:txBody>
      </p:sp>
      <p:sp>
        <p:nvSpPr>
          <p:cNvPr id="1033" name="Elipse 1032">
            <a:extLst>
              <a:ext uri="{FF2B5EF4-FFF2-40B4-BE49-F238E27FC236}">
                <a16:creationId xmlns:a16="http://schemas.microsoft.com/office/drawing/2014/main" id="{109B6D54-B31C-DB9F-DEC3-7F5D917A2D2D}"/>
              </a:ext>
            </a:extLst>
          </p:cNvPr>
          <p:cNvSpPr/>
          <p:nvPr/>
        </p:nvSpPr>
        <p:spPr>
          <a:xfrm>
            <a:off x="2978150" y="124115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4" name="Elipse 1033">
            <a:extLst>
              <a:ext uri="{FF2B5EF4-FFF2-40B4-BE49-F238E27FC236}">
                <a16:creationId xmlns:a16="http://schemas.microsoft.com/office/drawing/2014/main" id="{638E7297-EF0B-1953-0857-DA0F5183D971}"/>
              </a:ext>
            </a:extLst>
          </p:cNvPr>
          <p:cNvSpPr/>
          <p:nvPr/>
        </p:nvSpPr>
        <p:spPr>
          <a:xfrm>
            <a:off x="2978150" y="123360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5" name="Cilindro 1034">
            <a:extLst>
              <a:ext uri="{FF2B5EF4-FFF2-40B4-BE49-F238E27FC236}">
                <a16:creationId xmlns:a16="http://schemas.microsoft.com/office/drawing/2014/main" id="{84941A46-24E8-BA77-5A71-BA7BF26FCC28}"/>
              </a:ext>
            </a:extLst>
          </p:cNvPr>
          <p:cNvSpPr/>
          <p:nvPr/>
        </p:nvSpPr>
        <p:spPr>
          <a:xfrm>
            <a:off x="4292600" y="116903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6" name="Retângulo 1035">
            <a:extLst>
              <a:ext uri="{FF2B5EF4-FFF2-40B4-BE49-F238E27FC236}">
                <a16:creationId xmlns:a16="http://schemas.microsoft.com/office/drawing/2014/main" id="{43017BD2-A964-888C-7543-2D7BE778C71D}"/>
              </a:ext>
            </a:extLst>
          </p:cNvPr>
          <p:cNvSpPr/>
          <p:nvPr/>
        </p:nvSpPr>
        <p:spPr>
          <a:xfrm>
            <a:off x="863600" y="75057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7" name="Trapezoide 1036">
            <a:extLst>
              <a:ext uri="{FF2B5EF4-FFF2-40B4-BE49-F238E27FC236}">
                <a16:creationId xmlns:a16="http://schemas.microsoft.com/office/drawing/2014/main" id="{8D2BFF74-9FE1-4468-B015-B47E9E7AFBF6}"/>
              </a:ext>
            </a:extLst>
          </p:cNvPr>
          <p:cNvSpPr/>
          <p:nvPr/>
        </p:nvSpPr>
        <p:spPr>
          <a:xfrm rot="21338756">
            <a:off x="652517" y="14401081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38" name="Agrupar 1037">
            <a:extLst>
              <a:ext uri="{FF2B5EF4-FFF2-40B4-BE49-F238E27FC236}">
                <a16:creationId xmlns:a16="http://schemas.microsoft.com/office/drawing/2014/main" id="{26D6C148-A3EF-224E-4156-671AF44065F1}"/>
              </a:ext>
            </a:extLst>
          </p:cNvPr>
          <p:cNvGrpSpPr/>
          <p:nvPr/>
        </p:nvGrpSpPr>
        <p:grpSpPr>
          <a:xfrm>
            <a:off x="10735571" y="13853375"/>
            <a:ext cx="2343782" cy="1360644"/>
            <a:chOff x="8982313" y="5410117"/>
            <a:chExt cx="2343782" cy="1360644"/>
          </a:xfrm>
        </p:grpSpPr>
        <p:sp>
          <p:nvSpPr>
            <p:cNvPr id="1039" name="Elipse 11">
              <a:extLst>
                <a:ext uri="{FF2B5EF4-FFF2-40B4-BE49-F238E27FC236}">
                  <a16:creationId xmlns:a16="http://schemas.microsoft.com/office/drawing/2014/main" id="{1A6E71A0-E1CE-2AAE-689C-69926E25A1F5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0" name="Elipse 11">
              <a:extLst>
                <a:ext uri="{FF2B5EF4-FFF2-40B4-BE49-F238E27FC236}">
                  <a16:creationId xmlns:a16="http://schemas.microsoft.com/office/drawing/2014/main" id="{DD8C2A1A-C751-77E9-001E-4794FF2DDC59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1" name="Forma Livre: Forma 1040">
              <a:extLst>
                <a:ext uri="{FF2B5EF4-FFF2-40B4-BE49-F238E27FC236}">
                  <a16:creationId xmlns:a16="http://schemas.microsoft.com/office/drawing/2014/main" id="{C4FC6F67-B2AF-D4DC-3F52-365BBB584F98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2" name="Elipse 1041">
              <a:extLst>
                <a:ext uri="{FF2B5EF4-FFF2-40B4-BE49-F238E27FC236}">
                  <a16:creationId xmlns:a16="http://schemas.microsoft.com/office/drawing/2014/main" id="{7147E7D3-D162-C9ED-D1DD-3F84A670B8B5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43" name="Retângulo 1042">
            <a:extLst>
              <a:ext uri="{FF2B5EF4-FFF2-40B4-BE49-F238E27FC236}">
                <a16:creationId xmlns:a16="http://schemas.microsoft.com/office/drawing/2014/main" id="{1EB4FBA5-441D-3D84-9DA9-6EFF0D96DFD6}"/>
              </a:ext>
            </a:extLst>
          </p:cNvPr>
          <p:cNvSpPr/>
          <p:nvPr/>
        </p:nvSpPr>
        <p:spPr>
          <a:xfrm>
            <a:off x="952500" y="11690349"/>
            <a:ext cx="7312473" cy="2167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4" name="Retângulo 1043">
            <a:extLst>
              <a:ext uri="{FF2B5EF4-FFF2-40B4-BE49-F238E27FC236}">
                <a16:creationId xmlns:a16="http://schemas.microsoft.com/office/drawing/2014/main" id="{F6CE612E-2DFE-2691-FF88-FBEBB182FB7A}"/>
              </a:ext>
            </a:extLst>
          </p:cNvPr>
          <p:cNvSpPr/>
          <p:nvPr/>
        </p:nvSpPr>
        <p:spPr>
          <a:xfrm>
            <a:off x="952500" y="7594600"/>
            <a:ext cx="7312473" cy="40957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1270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7CA25736-07C7-9365-8102-767E281529E6}"/>
              </a:ext>
            </a:extLst>
          </p:cNvPr>
          <p:cNvSpPr txBox="1"/>
          <p:nvPr/>
        </p:nvSpPr>
        <p:spPr>
          <a:xfrm>
            <a:off x="1041400" y="7522199"/>
            <a:ext cx="43942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4400" dirty="0">
                <a:ln w="12700">
                  <a:solidFill>
                    <a:schemeClr val="bg1"/>
                  </a:solidFill>
                </a:ln>
                <a:noFill/>
                <a:effectLst>
                  <a:glow rad="76200">
                    <a:schemeClr val="bg1">
                      <a:alpha val="15000"/>
                    </a:schemeClr>
                  </a:glow>
                </a:effectLst>
                <a:latin typeface="Haettenschweiler" panose="020B0706040902060204" pitchFamily="34" charset="0"/>
              </a:rPr>
              <a:t>TECNOLOGIAS UTILIZADAS</a:t>
            </a:r>
          </a:p>
        </p:txBody>
      </p:sp>
      <p:sp>
        <p:nvSpPr>
          <p:cNvPr id="1046" name="Retângulo: Cantos Arredondados 1045">
            <a:extLst>
              <a:ext uri="{FF2B5EF4-FFF2-40B4-BE49-F238E27FC236}">
                <a16:creationId xmlns:a16="http://schemas.microsoft.com/office/drawing/2014/main" id="{51AE817B-3FCD-CE3D-18C3-5F6C13DBE80C}"/>
              </a:ext>
            </a:extLst>
          </p:cNvPr>
          <p:cNvSpPr/>
          <p:nvPr/>
        </p:nvSpPr>
        <p:spPr>
          <a:xfrm>
            <a:off x="1068070" y="8308138"/>
            <a:ext cx="7071359" cy="3306741"/>
          </a:xfrm>
          <a:prstGeom prst="roundRect">
            <a:avLst>
              <a:gd name="adj" fmla="val 32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Retângulo 4">
            <a:extLst>
              <a:ext uri="{FF2B5EF4-FFF2-40B4-BE49-F238E27FC236}">
                <a16:creationId xmlns:a16="http://schemas.microsoft.com/office/drawing/2014/main" id="{08AF78D7-AD72-9AA6-AF9A-2990B460606B}"/>
              </a:ext>
            </a:extLst>
          </p:cNvPr>
          <p:cNvSpPr/>
          <p:nvPr/>
        </p:nvSpPr>
        <p:spPr>
          <a:xfrm>
            <a:off x="1251685" y="119481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2" name="CaixaDeTexto 1051">
            <a:extLst>
              <a:ext uri="{FF2B5EF4-FFF2-40B4-BE49-F238E27FC236}">
                <a16:creationId xmlns:a16="http://schemas.microsoft.com/office/drawing/2014/main" id="{E7B86C46-5479-4A91-0808-B1B336CF7156}"/>
              </a:ext>
            </a:extLst>
          </p:cNvPr>
          <p:cNvSpPr txBox="1"/>
          <p:nvPr/>
        </p:nvSpPr>
        <p:spPr>
          <a:xfrm rot="21435170">
            <a:off x="1329385" y="120094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pic>
        <p:nvPicPr>
          <p:cNvPr id="105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B09E9892-16DE-4C67-FCFD-33D1582B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106972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3" name="Agrupar 1072">
            <a:extLst>
              <a:ext uri="{FF2B5EF4-FFF2-40B4-BE49-F238E27FC236}">
                <a16:creationId xmlns:a16="http://schemas.microsoft.com/office/drawing/2014/main" id="{FA96D065-0680-10EA-4D3B-5E974035E824}"/>
              </a:ext>
            </a:extLst>
          </p:cNvPr>
          <p:cNvGrpSpPr/>
          <p:nvPr/>
        </p:nvGrpSpPr>
        <p:grpSpPr>
          <a:xfrm>
            <a:off x="10006712" y="7339971"/>
            <a:ext cx="3483001" cy="5885752"/>
            <a:chOff x="10006712" y="7339971"/>
            <a:chExt cx="3483001" cy="5885752"/>
          </a:xfrm>
        </p:grpSpPr>
        <p:sp>
          <p:nvSpPr>
            <p:cNvPr id="1064" name="Trapezoide 1063">
              <a:extLst>
                <a:ext uri="{FF2B5EF4-FFF2-40B4-BE49-F238E27FC236}">
                  <a16:creationId xmlns:a16="http://schemas.microsoft.com/office/drawing/2014/main" id="{1B63DF8A-C847-F611-0326-49BA6E0D1DE4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5" name="Retângulo 1064">
              <a:extLst>
                <a:ext uri="{FF2B5EF4-FFF2-40B4-BE49-F238E27FC236}">
                  <a16:creationId xmlns:a16="http://schemas.microsoft.com/office/drawing/2014/main" id="{38B96C01-493C-4086-70B0-7543E47F3728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6" name="Elipse 1065">
              <a:extLst>
                <a:ext uri="{FF2B5EF4-FFF2-40B4-BE49-F238E27FC236}">
                  <a16:creationId xmlns:a16="http://schemas.microsoft.com/office/drawing/2014/main" id="{882A1BE5-6F47-BE4D-C5E1-8E67C49F1022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7" name="Elipse 1066">
              <a:extLst>
                <a:ext uri="{FF2B5EF4-FFF2-40B4-BE49-F238E27FC236}">
                  <a16:creationId xmlns:a16="http://schemas.microsoft.com/office/drawing/2014/main" id="{35E9AEAC-01F2-78B5-FCA6-E7614D6ABDF6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8" name="Retângulo 1067">
              <a:extLst>
                <a:ext uri="{FF2B5EF4-FFF2-40B4-BE49-F238E27FC236}">
                  <a16:creationId xmlns:a16="http://schemas.microsoft.com/office/drawing/2014/main" id="{1A4EF377-B83E-DFE0-5B0C-CF10DCCBC064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9" name="Retângulo 1068">
              <a:extLst>
                <a:ext uri="{FF2B5EF4-FFF2-40B4-BE49-F238E27FC236}">
                  <a16:creationId xmlns:a16="http://schemas.microsoft.com/office/drawing/2014/main" id="{FF6E1678-3A65-11CE-FE81-0CAA5226036A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7394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3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9" grpId="0" animBg="1"/>
      <p:bldP spid="1030" grpId="0" animBg="1"/>
      <p:bldP spid="25" grpId="0" animBg="1"/>
      <p:bldP spid="21" grpId="1"/>
      <p:bldP spid="29" grpId="0"/>
      <p:bldP spid="1024" grpId="0"/>
      <p:bldP spid="1025" grpId="0"/>
      <p:bldP spid="10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2" descr="Círculo Cromático e a Moda: Como combinar as cores em harmonia no look">
            <a:extLst>
              <a:ext uri="{FF2B5EF4-FFF2-40B4-BE49-F238E27FC236}">
                <a16:creationId xmlns:a16="http://schemas.microsoft.com/office/drawing/2014/main" id="{F6CA2C29-A6CA-D732-013C-71BA84B2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7799" y="-2009414"/>
            <a:ext cx="3268907" cy="32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4" name="Elipse 4113">
            <a:extLst>
              <a:ext uri="{FF2B5EF4-FFF2-40B4-BE49-F238E27FC236}">
                <a16:creationId xmlns:a16="http://schemas.microsoft.com/office/drawing/2014/main" id="{1115B1BF-0134-EF3A-E672-C71221BB1AEC}"/>
              </a:ext>
            </a:extLst>
          </p:cNvPr>
          <p:cNvSpPr>
            <a:spLocks noChangeAspect="1"/>
          </p:cNvSpPr>
          <p:nvPr/>
        </p:nvSpPr>
        <p:spPr>
          <a:xfrm>
            <a:off x="-2009956" y="1239573"/>
            <a:ext cx="1795727" cy="1795727"/>
          </a:xfrm>
          <a:custGeom>
            <a:avLst/>
            <a:gdLst>
              <a:gd name="connsiteX0" fmla="*/ 0 w 1795727"/>
              <a:gd name="connsiteY0" fmla="*/ 897864 h 1795727"/>
              <a:gd name="connsiteX1" fmla="*/ 897864 w 1795727"/>
              <a:gd name="connsiteY1" fmla="*/ 0 h 1795727"/>
              <a:gd name="connsiteX2" fmla="*/ 1795728 w 1795727"/>
              <a:gd name="connsiteY2" fmla="*/ 897864 h 1795727"/>
              <a:gd name="connsiteX3" fmla="*/ 897864 w 1795727"/>
              <a:gd name="connsiteY3" fmla="*/ 1795728 h 1795727"/>
              <a:gd name="connsiteX4" fmla="*/ 0 w 1795727"/>
              <a:gd name="connsiteY4" fmla="*/ 897864 h 179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727" h="1795727" fill="none" extrusionOk="0">
                <a:moveTo>
                  <a:pt x="0" y="897864"/>
                </a:moveTo>
                <a:cubicBezTo>
                  <a:pt x="-92581" y="490946"/>
                  <a:pt x="332837" y="10962"/>
                  <a:pt x="897864" y="0"/>
                </a:cubicBezTo>
                <a:cubicBezTo>
                  <a:pt x="1414898" y="12244"/>
                  <a:pt x="1661971" y="407778"/>
                  <a:pt x="1795728" y="897864"/>
                </a:cubicBezTo>
                <a:cubicBezTo>
                  <a:pt x="1685202" y="1304149"/>
                  <a:pt x="1534124" y="1760252"/>
                  <a:pt x="897864" y="1795728"/>
                </a:cubicBezTo>
                <a:cubicBezTo>
                  <a:pt x="385662" y="1742766"/>
                  <a:pt x="-96574" y="1491084"/>
                  <a:pt x="0" y="897864"/>
                </a:cubicBezTo>
                <a:close/>
              </a:path>
              <a:path w="1795727" h="1795727" stroke="0" extrusionOk="0">
                <a:moveTo>
                  <a:pt x="0" y="897864"/>
                </a:moveTo>
                <a:cubicBezTo>
                  <a:pt x="-98542" y="510789"/>
                  <a:pt x="437160" y="-61334"/>
                  <a:pt x="897864" y="0"/>
                </a:cubicBezTo>
                <a:cubicBezTo>
                  <a:pt x="1438066" y="-116764"/>
                  <a:pt x="1912866" y="422820"/>
                  <a:pt x="1795728" y="897864"/>
                </a:cubicBezTo>
                <a:cubicBezTo>
                  <a:pt x="1877688" y="1425739"/>
                  <a:pt x="1265486" y="1778361"/>
                  <a:pt x="897864" y="1795728"/>
                </a:cubicBezTo>
                <a:cubicBezTo>
                  <a:pt x="424163" y="1660644"/>
                  <a:pt x="-30557" y="1486454"/>
                  <a:pt x="0" y="897864"/>
                </a:cubicBezTo>
                <a:close/>
              </a:path>
            </a:pathLst>
          </a:custGeom>
          <a:solidFill>
            <a:srgbClr val="085442"/>
          </a:solidFill>
          <a:ln w="19050">
            <a:solidFill>
              <a:srgbClr val="38B66B"/>
            </a:solidFill>
            <a:extLst>
              <a:ext uri="{C807C97D-BFC1-408E-A445-0C87EB9F89A2}">
                <ask:lineSketchStyleProps xmlns:ask="http://schemas.microsoft.com/office/drawing/2018/sketchyshapes" sd="306613018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38B66B"/>
                </a:solidFill>
                <a:latin typeface="Ink Free" panose="03080402000500000000" pitchFamily="66" charset="0"/>
              </a:rPr>
              <a:t>#085442</a:t>
            </a:r>
          </a:p>
        </p:txBody>
      </p:sp>
      <p:sp>
        <p:nvSpPr>
          <p:cNvPr id="4115" name="Elipse 4114">
            <a:extLst>
              <a:ext uri="{FF2B5EF4-FFF2-40B4-BE49-F238E27FC236}">
                <a16:creationId xmlns:a16="http://schemas.microsoft.com/office/drawing/2014/main" id="{B915BEF5-375E-43FF-C19C-B33897C05D9C}"/>
              </a:ext>
            </a:extLst>
          </p:cNvPr>
          <p:cNvSpPr>
            <a:spLocks noChangeAspect="1"/>
          </p:cNvSpPr>
          <p:nvPr/>
        </p:nvSpPr>
        <p:spPr>
          <a:xfrm>
            <a:off x="-4404464" y="-3670395"/>
            <a:ext cx="1260707" cy="1260707"/>
          </a:xfrm>
          <a:custGeom>
            <a:avLst/>
            <a:gdLst>
              <a:gd name="connsiteX0" fmla="*/ 0 w 1260707"/>
              <a:gd name="connsiteY0" fmla="*/ 630354 h 1260707"/>
              <a:gd name="connsiteX1" fmla="*/ 630354 w 1260707"/>
              <a:gd name="connsiteY1" fmla="*/ 0 h 1260707"/>
              <a:gd name="connsiteX2" fmla="*/ 1260708 w 1260707"/>
              <a:gd name="connsiteY2" fmla="*/ 630354 h 1260707"/>
              <a:gd name="connsiteX3" fmla="*/ 630354 w 1260707"/>
              <a:gd name="connsiteY3" fmla="*/ 1260708 h 1260707"/>
              <a:gd name="connsiteX4" fmla="*/ 0 w 1260707"/>
              <a:gd name="connsiteY4" fmla="*/ 630354 h 126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07" h="1260707" fill="none" extrusionOk="0">
                <a:moveTo>
                  <a:pt x="0" y="630354"/>
                </a:moveTo>
                <a:cubicBezTo>
                  <a:pt x="-54508" y="205181"/>
                  <a:pt x="293844" y="2662"/>
                  <a:pt x="630354" y="0"/>
                </a:cubicBezTo>
                <a:cubicBezTo>
                  <a:pt x="902584" y="57497"/>
                  <a:pt x="1282303" y="258770"/>
                  <a:pt x="1260708" y="630354"/>
                </a:cubicBezTo>
                <a:cubicBezTo>
                  <a:pt x="1172285" y="941161"/>
                  <a:pt x="1017545" y="1284388"/>
                  <a:pt x="630354" y="1260708"/>
                </a:cubicBezTo>
                <a:cubicBezTo>
                  <a:pt x="293608" y="1292380"/>
                  <a:pt x="73494" y="965675"/>
                  <a:pt x="0" y="630354"/>
                </a:cubicBezTo>
                <a:close/>
              </a:path>
              <a:path w="1260707" h="1260707" stroke="0" extrusionOk="0">
                <a:moveTo>
                  <a:pt x="0" y="630354"/>
                </a:moveTo>
                <a:cubicBezTo>
                  <a:pt x="51230" y="316326"/>
                  <a:pt x="320419" y="-28338"/>
                  <a:pt x="630354" y="0"/>
                </a:cubicBezTo>
                <a:cubicBezTo>
                  <a:pt x="1001569" y="-20031"/>
                  <a:pt x="1264728" y="295583"/>
                  <a:pt x="1260708" y="630354"/>
                </a:cubicBezTo>
                <a:cubicBezTo>
                  <a:pt x="1217865" y="1051456"/>
                  <a:pt x="977826" y="1359108"/>
                  <a:pt x="630354" y="1260708"/>
                </a:cubicBezTo>
                <a:cubicBezTo>
                  <a:pt x="189339" y="1277573"/>
                  <a:pt x="43513" y="979221"/>
                  <a:pt x="0" y="630354"/>
                </a:cubicBezTo>
                <a:close/>
              </a:path>
            </a:pathLst>
          </a:custGeom>
          <a:solidFill>
            <a:srgbClr val="900E3C"/>
          </a:solidFill>
          <a:ln w="19050">
            <a:solidFill>
              <a:srgbClr val="DA4A5F"/>
            </a:solidFill>
            <a:extLst>
              <a:ext uri="{C807C97D-BFC1-408E-A445-0C87EB9F89A2}">
                <ask:lineSketchStyleProps xmlns:ask="http://schemas.microsoft.com/office/drawing/2018/sketchyshapes" sd="334576469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DA4A5F"/>
                </a:solidFill>
                <a:latin typeface="Ink Free" panose="03080402000500000000" pitchFamily="66" charset="0"/>
              </a:rPr>
              <a:t>#900E3C</a:t>
            </a:r>
          </a:p>
        </p:txBody>
      </p:sp>
      <p:sp>
        <p:nvSpPr>
          <p:cNvPr id="4116" name="Elipse 4115">
            <a:extLst>
              <a:ext uri="{FF2B5EF4-FFF2-40B4-BE49-F238E27FC236}">
                <a16:creationId xmlns:a16="http://schemas.microsoft.com/office/drawing/2014/main" id="{1CD9A58D-06EE-1A0D-F42F-ABED97DFBA3C}"/>
              </a:ext>
            </a:extLst>
          </p:cNvPr>
          <p:cNvSpPr>
            <a:spLocks noChangeAspect="1"/>
          </p:cNvSpPr>
          <p:nvPr/>
        </p:nvSpPr>
        <p:spPr>
          <a:xfrm>
            <a:off x="-6437618" y="-1119128"/>
            <a:ext cx="1654056" cy="1654056"/>
          </a:xfrm>
          <a:custGeom>
            <a:avLst/>
            <a:gdLst>
              <a:gd name="connsiteX0" fmla="*/ 0 w 1654056"/>
              <a:gd name="connsiteY0" fmla="*/ 827028 h 1654056"/>
              <a:gd name="connsiteX1" fmla="*/ 827028 w 1654056"/>
              <a:gd name="connsiteY1" fmla="*/ 0 h 1654056"/>
              <a:gd name="connsiteX2" fmla="*/ 1654056 w 1654056"/>
              <a:gd name="connsiteY2" fmla="*/ 827028 h 1654056"/>
              <a:gd name="connsiteX3" fmla="*/ 827028 w 1654056"/>
              <a:gd name="connsiteY3" fmla="*/ 1654056 h 1654056"/>
              <a:gd name="connsiteX4" fmla="*/ 0 w 1654056"/>
              <a:gd name="connsiteY4" fmla="*/ 827028 h 165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4056" h="1654056" fill="none" extrusionOk="0">
                <a:moveTo>
                  <a:pt x="0" y="827028"/>
                </a:moveTo>
                <a:cubicBezTo>
                  <a:pt x="72851" y="301031"/>
                  <a:pt x="434386" y="4231"/>
                  <a:pt x="827028" y="0"/>
                </a:cubicBezTo>
                <a:cubicBezTo>
                  <a:pt x="1299098" y="26178"/>
                  <a:pt x="1617067" y="369478"/>
                  <a:pt x="1654056" y="827028"/>
                </a:cubicBezTo>
                <a:cubicBezTo>
                  <a:pt x="1732878" y="1295213"/>
                  <a:pt x="1182031" y="1607619"/>
                  <a:pt x="827028" y="1654056"/>
                </a:cubicBezTo>
                <a:cubicBezTo>
                  <a:pt x="350637" y="1659915"/>
                  <a:pt x="57342" y="1206051"/>
                  <a:pt x="0" y="827028"/>
                </a:cubicBezTo>
                <a:close/>
              </a:path>
              <a:path w="1654056" h="1654056" stroke="0" extrusionOk="0">
                <a:moveTo>
                  <a:pt x="0" y="827028"/>
                </a:moveTo>
                <a:cubicBezTo>
                  <a:pt x="-40972" y="442155"/>
                  <a:pt x="300529" y="-28800"/>
                  <a:pt x="827028" y="0"/>
                </a:cubicBezTo>
                <a:cubicBezTo>
                  <a:pt x="1375023" y="-13469"/>
                  <a:pt x="1647239" y="382689"/>
                  <a:pt x="1654056" y="827028"/>
                </a:cubicBezTo>
                <a:cubicBezTo>
                  <a:pt x="1620154" y="1295114"/>
                  <a:pt x="1231290" y="1716129"/>
                  <a:pt x="827028" y="1654056"/>
                </a:cubicBezTo>
                <a:cubicBezTo>
                  <a:pt x="445122" y="1605618"/>
                  <a:pt x="-40337" y="1293036"/>
                  <a:pt x="0" y="827028"/>
                </a:cubicBezTo>
                <a:close/>
              </a:path>
            </a:pathLst>
          </a:custGeom>
          <a:solidFill>
            <a:srgbClr val="F0DEBA"/>
          </a:solidFill>
          <a:ln w="19050">
            <a:solidFill>
              <a:srgbClr val="21465D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solidFill>
                  <a:srgbClr val="21465D"/>
                </a:solidFill>
                <a:latin typeface="Ink Free" panose="03080402000500000000" pitchFamily="66" charset="0"/>
              </a:rPr>
              <a:t>#E0C88C</a:t>
            </a:r>
          </a:p>
        </p:txBody>
      </p:sp>
      <p:cxnSp>
        <p:nvCxnSpPr>
          <p:cNvPr id="4117" name="Conector reto 4116">
            <a:extLst>
              <a:ext uri="{FF2B5EF4-FFF2-40B4-BE49-F238E27FC236}">
                <a16:creationId xmlns:a16="http://schemas.microsoft.com/office/drawing/2014/main" id="{75B0565F-4011-A82B-61ED-6C36E644FF8A}"/>
              </a:ext>
            </a:extLst>
          </p:cNvPr>
          <p:cNvCxnSpPr>
            <a:cxnSpLocks/>
          </p:cNvCxnSpPr>
          <p:nvPr/>
        </p:nvCxnSpPr>
        <p:spPr>
          <a:xfrm>
            <a:off x="-3466201" y="-2309620"/>
            <a:ext cx="322443" cy="756074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8" name="Conector reto 4117">
            <a:extLst>
              <a:ext uri="{FF2B5EF4-FFF2-40B4-BE49-F238E27FC236}">
                <a16:creationId xmlns:a16="http://schemas.microsoft.com/office/drawing/2014/main" id="{E82EE9C3-69DF-298F-C739-9DC154DF5932}"/>
              </a:ext>
            </a:extLst>
          </p:cNvPr>
          <p:cNvCxnSpPr>
            <a:cxnSpLocks/>
          </p:cNvCxnSpPr>
          <p:nvPr/>
        </p:nvCxnSpPr>
        <p:spPr>
          <a:xfrm flipV="1">
            <a:off x="-4660900" y="-342993"/>
            <a:ext cx="1788162" cy="3819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9" name="Conector reto 4118">
            <a:extLst>
              <a:ext uri="{FF2B5EF4-FFF2-40B4-BE49-F238E27FC236}">
                <a16:creationId xmlns:a16="http://schemas.microsoft.com/office/drawing/2014/main" id="{33610011-85E9-D962-822E-EE3DB7F8B570}"/>
              </a:ext>
            </a:extLst>
          </p:cNvPr>
          <p:cNvCxnSpPr>
            <a:cxnSpLocks/>
          </p:cNvCxnSpPr>
          <p:nvPr/>
        </p:nvCxnSpPr>
        <p:spPr>
          <a:xfrm flipH="1" flipV="1">
            <a:off x="-1806756" y="962110"/>
            <a:ext cx="147873" cy="297383"/>
          </a:xfrm>
          <a:prstGeom prst="line">
            <a:avLst/>
          </a:prstGeom>
          <a:ln cap="rnd">
            <a:solidFill>
              <a:schemeClr val="tx1"/>
            </a:solidFill>
            <a:round/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5" name="Elipse 1027">
            <a:extLst>
              <a:ext uri="{FF2B5EF4-FFF2-40B4-BE49-F238E27FC236}">
                <a16:creationId xmlns:a16="http://schemas.microsoft.com/office/drawing/2014/main" id="{8B9CD8FF-FE11-912D-D9C3-215FD74902EE}"/>
              </a:ext>
            </a:extLst>
          </p:cNvPr>
          <p:cNvSpPr/>
          <p:nvPr/>
        </p:nvSpPr>
        <p:spPr>
          <a:xfrm>
            <a:off x="12363084" y="1676400"/>
            <a:ext cx="296766" cy="28374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66" h="283749">
                <a:moveTo>
                  <a:pt x="367" y="155899"/>
                </a:moveTo>
                <a:cubicBezTo>
                  <a:pt x="6717" y="76945"/>
                  <a:pt x="47314" y="0"/>
                  <a:pt x="128725" y="0"/>
                </a:cubicBezTo>
                <a:cubicBezTo>
                  <a:pt x="210136" y="0"/>
                  <a:pt x="276133" y="43215"/>
                  <a:pt x="295183" y="155899"/>
                </a:cubicBezTo>
                <a:cubicBezTo>
                  <a:pt x="309470" y="287633"/>
                  <a:pt x="224423" y="235598"/>
                  <a:pt x="147775" y="273698"/>
                </a:cubicBezTo>
                <a:cubicBezTo>
                  <a:pt x="71127" y="311798"/>
                  <a:pt x="-5983" y="234853"/>
                  <a:pt x="367" y="155899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7" name="Elipse 1027">
            <a:extLst>
              <a:ext uri="{FF2B5EF4-FFF2-40B4-BE49-F238E27FC236}">
                <a16:creationId xmlns:a16="http://schemas.microsoft.com/office/drawing/2014/main" id="{FF7D8A83-216E-6F5C-3368-A972FE2E024F}"/>
              </a:ext>
            </a:extLst>
          </p:cNvPr>
          <p:cNvSpPr/>
          <p:nvPr/>
        </p:nvSpPr>
        <p:spPr>
          <a:xfrm rot="3453784">
            <a:off x="13610010" y="7619918"/>
            <a:ext cx="456386" cy="507204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386" h="507204">
                <a:moveTo>
                  <a:pt x="48719" y="328276"/>
                </a:moveTo>
                <a:cubicBezTo>
                  <a:pt x="13794" y="254720"/>
                  <a:pt x="-60019" y="-157823"/>
                  <a:pt x="93257" y="65697"/>
                </a:cubicBezTo>
                <a:cubicBezTo>
                  <a:pt x="246533" y="289217"/>
                  <a:pt x="323850" y="194002"/>
                  <a:pt x="419735" y="297796"/>
                </a:cubicBezTo>
                <a:cubicBezTo>
                  <a:pt x="510222" y="429530"/>
                  <a:pt x="418618" y="501955"/>
                  <a:pt x="302807" y="507035"/>
                </a:cubicBezTo>
                <a:cubicBezTo>
                  <a:pt x="186996" y="512115"/>
                  <a:pt x="83644" y="401832"/>
                  <a:pt x="48719" y="328276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9" name="Elipse 1027">
            <a:extLst>
              <a:ext uri="{FF2B5EF4-FFF2-40B4-BE49-F238E27FC236}">
                <a16:creationId xmlns:a16="http://schemas.microsoft.com/office/drawing/2014/main" id="{DB506774-3B98-F7AB-4549-9C40C9DA09A8}"/>
              </a:ext>
            </a:extLst>
          </p:cNvPr>
          <p:cNvSpPr/>
          <p:nvPr/>
        </p:nvSpPr>
        <p:spPr>
          <a:xfrm rot="2868619">
            <a:off x="13549676" y="4622498"/>
            <a:ext cx="765741" cy="375919"/>
          </a:xfrm>
          <a:custGeom>
            <a:avLst/>
            <a:gdLst>
              <a:gd name="connsiteX0" fmla="*/ 0 w 294815"/>
              <a:gd name="connsiteY0" fmla="*/ 117799 h 235597"/>
              <a:gd name="connsiteX1" fmla="*/ 147408 w 294815"/>
              <a:gd name="connsiteY1" fmla="*/ 0 h 235597"/>
              <a:gd name="connsiteX2" fmla="*/ 294816 w 294815"/>
              <a:gd name="connsiteY2" fmla="*/ 117799 h 235597"/>
              <a:gd name="connsiteX3" fmla="*/ 147408 w 294815"/>
              <a:gd name="connsiteY3" fmla="*/ 235598 h 235597"/>
              <a:gd name="connsiteX4" fmla="*/ 0 w 294815"/>
              <a:gd name="connsiteY4" fmla="*/ 117799 h 235597"/>
              <a:gd name="connsiteX0" fmla="*/ 142 w 294958"/>
              <a:gd name="connsiteY0" fmla="*/ 155899 h 273698"/>
              <a:gd name="connsiteX1" fmla="*/ 128500 w 294958"/>
              <a:gd name="connsiteY1" fmla="*/ 0 h 273698"/>
              <a:gd name="connsiteX2" fmla="*/ 294958 w 294958"/>
              <a:gd name="connsiteY2" fmla="*/ 155899 h 273698"/>
              <a:gd name="connsiteX3" fmla="*/ 147550 w 294958"/>
              <a:gd name="connsiteY3" fmla="*/ 273698 h 273698"/>
              <a:gd name="connsiteX4" fmla="*/ 142 w 294958"/>
              <a:gd name="connsiteY4" fmla="*/ 155899 h 273698"/>
              <a:gd name="connsiteX0" fmla="*/ 142 w 294958"/>
              <a:gd name="connsiteY0" fmla="*/ 155899 h 281563"/>
              <a:gd name="connsiteX1" fmla="*/ 128500 w 294958"/>
              <a:gd name="connsiteY1" fmla="*/ 0 h 281563"/>
              <a:gd name="connsiteX2" fmla="*/ 294958 w 294958"/>
              <a:gd name="connsiteY2" fmla="*/ 155899 h 281563"/>
              <a:gd name="connsiteX3" fmla="*/ 147550 w 294958"/>
              <a:gd name="connsiteY3" fmla="*/ 273698 h 281563"/>
              <a:gd name="connsiteX4" fmla="*/ 142 w 294958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142 w 296541"/>
              <a:gd name="connsiteY0" fmla="*/ 155899 h 281563"/>
              <a:gd name="connsiteX1" fmla="*/ 128500 w 296541"/>
              <a:gd name="connsiteY1" fmla="*/ 0 h 281563"/>
              <a:gd name="connsiteX2" fmla="*/ 294958 w 296541"/>
              <a:gd name="connsiteY2" fmla="*/ 155899 h 281563"/>
              <a:gd name="connsiteX3" fmla="*/ 147550 w 296541"/>
              <a:gd name="connsiteY3" fmla="*/ 273698 h 281563"/>
              <a:gd name="connsiteX4" fmla="*/ 142 w 296541"/>
              <a:gd name="connsiteY4" fmla="*/ 155899 h 281563"/>
              <a:gd name="connsiteX0" fmla="*/ 367 w 296766"/>
              <a:gd name="connsiteY0" fmla="*/ 155899 h 283749"/>
              <a:gd name="connsiteX1" fmla="*/ 128725 w 296766"/>
              <a:gd name="connsiteY1" fmla="*/ 0 h 283749"/>
              <a:gd name="connsiteX2" fmla="*/ 295183 w 296766"/>
              <a:gd name="connsiteY2" fmla="*/ 155899 h 283749"/>
              <a:gd name="connsiteX3" fmla="*/ 147775 w 296766"/>
              <a:gd name="connsiteY3" fmla="*/ 273698 h 283749"/>
              <a:gd name="connsiteX4" fmla="*/ 367 w 296766"/>
              <a:gd name="connsiteY4" fmla="*/ 155899 h 283749"/>
              <a:gd name="connsiteX0" fmla="*/ 15303 w 311702"/>
              <a:gd name="connsiteY0" fmla="*/ 262579 h 389290"/>
              <a:gd name="connsiteX1" fmla="*/ 59841 w 311702"/>
              <a:gd name="connsiteY1" fmla="*/ 0 h 389290"/>
              <a:gd name="connsiteX2" fmla="*/ 310119 w 311702"/>
              <a:gd name="connsiteY2" fmla="*/ 262579 h 389290"/>
              <a:gd name="connsiteX3" fmla="*/ 162711 w 311702"/>
              <a:gd name="connsiteY3" fmla="*/ 380378 h 389290"/>
              <a:gd name="connsiteX4" fmla="*/ 15303 w 311702"/>
              <a:gd name="connsiteY4" fmla="*/ 262579 h 389290"/>
              <a:gd name="connsiteX0" fmla="*/ 20481 w 316880"/>
              <a:gd name="connsiteY0" fmla="*/ 306052 h 432763"/>
              <a:gd name="connsiteX1" fmla="*/ 65019 w 316880"/>
              <a:gd name="connsiteY1" fmla="*/ 43473 h 432763"/>
              <a:gd name="connsiteX2" fmla="*/ 315297 w 316880"/>
              <a:gd name="connsiteY2" fmla="*/ 306052 h 432763"/>
              <a:gd name="connsiteX3" fmla="*/ 167889 w 316880"/>
              <a:gd name="connsiteY3" fmla="*/ 423851 h 432763"/>
              <a:gd name="connsiteX4" fmla="*/ 20481 w 316880"/>
              <a:gd name="connsiteY4" fmla="*/ 306052 h 432763"/>
              <a:gd name="connsiteX0" fmla="*/ 25544 w 326039"/>
              <a:gd name="connsiteY0" fmla="*/ 307228 h 514552"/>
              <a:gd name="connsiteX1" fmla="*/ 70082 w 326039"/>
              <a:gd name="connsiteY1" fmla="*/ 44649 h 514552"/>
              <a:gd name="connsiteX2" fmla="*/ 320360 w 326039"/>
              <a:gd name="connsiteY2" fmla="*/ 307228 h 514552"/>
              <a:gd name="connsiteX3" fmla="*/ 249152 w 326039"/>
              <a:gd name="connsiteY3" fmla="*/ 508847 h 514552"/>
              <a:gd name="connsiteX4" fmla="*/ 25544 w 326039"/>
              <a:gd name="connsiteY4" fmla="*/ 307228 h 514552"/>
              <a:gd name="connsiteX0" fmla="*/ 25544 w 353212"/>
              <a:gd name="connsiteY0" fmla="*/ 307228 h 525828"/>
              <a:gd name="connsiteX1" fmla="*/ 70082 w 353212"/>
              <a:gd name="connsiteY1" fmla="*/ 44649 h 525828"/>
              <a:gd name="connsiteX2" fmla="*/ 320360 w 353212"/>
              <a:gd name="connsiteY2" fmla="*/ 307228 h 525828"/>
              <a:gd name="connsiteX3" fmla="*/ 249152 w 353212"/>
              <a:gd name="connsiteY3" fmla="*/ 508847 h 525828"/>
              <a:gd name="connsiteX4" fmla="*/ 25544 w 353212"/>
              <a:gd name="connsiteY4" fmla="*/ 307228 h 525828"/>
              <a:gd name="connsiteX0" fmla="*/ 44804 w 372472"/>
              <a:gd name="connsiteY0" fmla="*/ 312278 h 534790"/>
              <a:gd name="connsiteX1" fmla="*/ 89342 w 372472"/>
              <a:gd name="connsiteY1" fmla="*/ 49699 h 534790"/>
              <a:gd name="connsiteX2" fmla="*/ 339620 w 372472"/>
              <a:gd name="connsiteY2" fmla="*/ 312278 h 534790"/>
              <a:gd name="connsiteX3" fmla="*/ 268412 w 372472"/>
              <a:gd name="connsiteY3" fmla="*/ 513897 h 534790"/>
              <a:gd name="connsiteX4" fmla="*/ 44804 w 372472"/>
              <a:gd name="connsiteY4" fmla="*/ 312278 h 534790"/>
              <a:gd name="connsiteX0" fmla="*/ 29717 w 395228"/>
              <a:gd name="connsiteY0" fmla="*/ 305949 h 440112"/>
              <a:gd name="connsiteX1" fmla="*/ 74255 w 395228"/>
              <a:gd name="connsiteY1" fmla="*/ 43370 h 440112"/>
              <a:gd name="connsiteX2" fmla="*/ 324533 w 395228"/>
              <a:gd name="connsiteY2" fmla="*/ 305949 h 440112"/>
              <a:gd name="connsiteX3" fmla="*/ 314285 w 395228"/>
              <a:gd name="connsiteY3" fmla="*/ 416128 h 440112"/>
              <a:gd name="connsiteX4" fmla="*/ 29717 w 395228"/>
              <a:gd name="connsiteY4" fmla="*/ 305949 h 440112"/>
              <a:gd name="connsiteX0" fmla="*/ 30772 w 407195"/>
              <a:gd name="connsiteY0" fmla="*/ 305845 h 433233"/>
              <a:gd name="connsiteX1" fmla="*/ 75310 w 407195"/>
              <a:gd name="connsiteY1" fmla="*/ 43266 h 433233"/>
              <a:gd name="connsiteX2" fmla="*/ 325588 w 407195"/>
              <a:gd name="connsiteY2" fmla="*/ 305845 h 433233"/>
              <a:gd name="connsiteX3" fmla="*/ 330580 w 407195"/>
              <a:gd name="connsiteY3" fmla="*/ 408404 h 433233"/>
              <a:gd name="connsiteX4" fmla="*/ 30772 w 407195"/>
              <a:gd name="connsiteY4" fmla="*/ 305845 h 433233"/>
              <a:gd name="connsiteX0" fmla="*/ 30772 w 397039"/>
              <a:gd name="connsiteY0" fmla="*/ 305845 h 433233"/>
              <a:gd name="connsiteX1" fmla="*/ 75310 w 397039"/>
              <a:gd name="connsiteY1" fmla="*/ 43266 h 433233"/>
              <a:gd name="connsiteX2" fmla="*/ 325588 w 397039"/>
              <a:gd name="connsiteY2" fmla="*/ 305845 h 433233"/>
              <a:gd name="connsiteX3" fmla="*/ 330580 w 397039"/>
              <a:gd name="connsiteY3" fmla="*/ 408404 h 433233"/>
              <a:gd name="connsiteX4" fmla="*/ 30772 w 397039"/>
              <a:gd name="connsiteY4" fmla="*/ 305845 h 433233"/>
              <a:gd name="connsiteX0" fmla="*/ 18680 w 345303"/>
              <a:gd name="connsiteY0" fmla="*/ 263298 h 367136"/>
              <a:gd name="connsiteX1" fmla="*/ 63218 w 345303"/>
              <a:gd name="connsiteY1" fmla="*/ 719 h 367136"/>
              <a:gd name="connsiteX2" fmla="*/ 321116 w 345303"/>
              <a:gd name="connsiteY2" fmla="*/ 202338 h 367136"/>
              <a:gd name="connsiteX3" fmla="*/ 318488 w 345303"/>
              <a:gd name="connsiteY3" fmla="*/ 365857 h 367136"/>
              <a:gd name="connsiteX4" fmla="*/ 18680 w 345303"/>
              <a:gd name="connsiteY4" fmla="*/ 263298 h 367136"/>
              <a:gd name="connsiteX0" fmla="*/ 18680 w 345303"/>
              <a:gd name="connsiteY0" fmla="*/ 263064 h 366902"/>
              <a:gd name="connsiteX1" fmla="*/ 63218 w 345303"/>
              <a:gd name="connsiteY1" fmla="*/ 485 h 366902"/>
              <a:gd name="connsiteX2" fmla="*/ 321116 w 345303"/>
              <a:gd name="connsiteY2" fmla="*/ 202104 h 366902"/>
              <a:gd name="connsiteX3" fmla="*/ 318488 w 345303"/>
              <a:gd name="connsiteY3" fmla="*/ 365623 h 366902"/>
              <a:gd name="connsiteX4" fmla="*/ 18680 w 345303"/>
              <a:gd name="connsiteY4" fmla="*/ 263064 h 366902"/>
              <a:gd name="connsiteX0" fmla="*/ 22614 w 391337"/>
              <a:gd name="connsiteY0" fmla="*/ 263064 h 434865"/>
              <a:gd name="connsiteX1" fmla="*/ 67152 w 391337"/>
              <a:gd name="connsiteY1" fmla="*/ 485 h 434865"/>
              <a:gd name="connsiteX2" fmla="*/ 325050 w 391337"/>
              <a:gd name="connsiteY2" fmla="*/ 202104 h 434865"/>
              <a:gd name="connsiteX3" fmla="*/ 375762 w 391337"/>
              <a:gd name="connsiteY3" fmla="*/ 434203 h 434865"/>
              <a:gd name="connsiteX4" fmla="*/ 22614 w 391337"/>
              <a:gd name="connsiteY4" fmla="*/ 263064 h 434865"/>
              <a:gd name="connsiteX0" fmla="*/ 22614 w 403973"/>
              <a:gd name="connsiteY0" fmla="*/ 263064 h 456687"/>
              <a:gd name="connsiteX1" fmla="*/ 67152 w 403973"/>
              <a:gd name="connsiteY1" fmla="*/ 485 h 456687"/>
              <a:gd name="connsiteX2" fmla="*/ 325050 w 403973"/>
              <a:gd name="connsiteY2" fmla="*/ 202104 h 456687"/>
              <a:gd name="connsiteX3" fmla="*/ 375762 w 403973"/>
              <a:gd name="connsiteY3" fmla="*/ 434203 h 456687"/>
              <a:gd name="connsiteX4" fmla="*/ 22614 w 403973"/>
              <a:gd name="connsiteY4" fmla="*/ 263064 h 456687"/>
              <a:gd name="connsiteX0" fmla="*/ 25062 w 415856"/>
              <a:gd name="connsiteY0" fmla="*/ 262686 h 434004"/>
              <a:gd name="connsiteX1" fmla="*/ 69600 w 415856"/>
              <a:gd name="connsiteY1" fmla="*/ 107 h 434004"/>
              <a:gd name="connsiteX2" fmla="*/ 396078 w 415856"/>
              <a:gd name="connsiteY2" fmla="*/ 232206 h 434004"/>
              <a:gd name="connsiteX3" fmla="*/ 378210 w 415856"/>
              <a:gd name="connsiteY3" fmla="*/ 433825 h 434004"/>
              <a:gd name="connsiteX4" fmla="*/ 25062 w 415856"/>
              <a:gd name="connsiteY4" fmla="*/ 262686 h 434004"/>
              <a:gd name="connsiteX0" fmla="*/ 54571 w 445365"/>
              <a:gd name="connsiteY0" fmla="*/ 328144 h 499462"/>
              <a:gd name="connsiteX1" fmla="*/ 99109 w 445365"/>
              <a:gd name="connsiteY1" fmla="*/ 65565 h 499462"/>
              <a:gd name="connsiteX2" fmla="*/ 425587 w 445365"/>
              <a:gd name="connsiteY2" fmla="*/ 297664 h 499462"/>
              <a:gd name="connsiteX3" fmla="*/ 407719 w 445365"/>
              <a:gd name="connsiteY3" fmla="*/ 499283 h 499462"/>
              <a:gd name="connsiteX4" fmla="*/ 54571 w 445365"/>
              <a:gd name="connsiteY4" fmla="*/ 328144 h 499462"/>
              <a:gd name="connsiteX0" fmla="*/ 54571 w 476197"/>
              <a:gd name="connsiteY0" fmla="*/ 328144 h 499462"/>
              <a:gd name="connsiteX1" fmla="*/ 99109 w 476197"/>
              <a:gd name="connsiteY1" fmla="*/ 65565 h 499462"/>
              <a:gd name="connsiteX2" fmla="*/ 425587 w 476197"/>
              <a:gd name="connsiteY2" fmla="*/ 297664 h 499462"/>
              <a:gd name="connsiteX3" fmla="*/ 407719 w 476197"/>
              <a:gd name="connsiteY3" fmla="*/ 499283 h 499462"/>
              <a:gd name="connsiteX4" fmla="*/ 54571 w 476197"/>
              <a:gd name="connsiteY4" fmla="*/ 328144 h 499462"/>
              <a:gd name="connsiteX0" fmla="*/ 48719 w 448604"/>
              <a:gd name="connsiteY0" fmla="*/ 328276 h 507204"/>
              <a:gd name="connsiteX1" fmla="*/ 93257 w 448604"/>
              <a:gd name="connsiteY1" fmla="*/ 65697 h 507204"/>
              <a:gd name="connsiteX2" fmla="*/ 419735 w 448604"/>
              <a:gd name="connsiteY2" fmla="*/ 297796 h 507204"/>
              <a:gd name="connsiteX3" fmla="*/ 302807 w 448604"/>
              <a:gd name="connsiteY3" fmla="*/ 507035 h 507204"/>
              <a:gd name="connsiteX4" fmla="*/ 48719 w 448604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48719 w 456386"/>
              <a:gd name="connsiteY0" fmla="*/ 328276 h 507204"/>
              <a:gd name="connsiteX1" fmla="*/ 93257 w 456386"/>
              <a:gd name="connsiteY1" fmla="*/ 65697 h 507204"/>
              <a:gd name="connsiteX2" fmla="*/ 419735 w 456386"/>
              <a:gd name="connsiteY2" fmla="*/ 297796 h 507204"/>
              <a:gd name="connsiteX3" fmla="*/ 302807 w 456386"/>
              <a:gd name="connsiteY3" fmla="*/ 507035 h 507204"/>
              <a:gd name="connsiteX4" fmla="*/ 48719 w 456386"/>
              <a:gd name="connsiteY4" fmla="*/ 328276 h 507204"/>
              <a:gd name="connsiteX0" fmla="*/ 25264 w 432931"/>
              <a:gd name="connsiteY0" fmla="*/ 214165 h 393066"/>
              <a:gd name="connsiteX1" fmla="*/ 113240 w 432931"/>
              <a:gd name="connsiteY1" fmla="*/ 80948 h 393066"/>
              <a:gd name="connsiteX2" fmla="*/ 396280 w 432931"/>
              <a:gd name="connsiteY2" fmla="*/ 183685 h 393066"/>
              <a:gd name="connsiteX3" fmla="*/ 279352 w 432931"/>
              <a:gd name="connsiteY3" fmla="*/ 392924 h 393066"/>
              <a:gd name="connsiteX4" fmla="*/ 25264 w 432931"/>
              <a:gd name="connsiteY4" fmla="*/ 214165 h 393066"/>
              <a:gd name="connsiteX0" fmla="*/ 88636 w 496303"/>
              <a:gd name="connsiteY0" fmla="*/ 347085 h 526018"/>
              <a:gd name="connsiteX1" fmla="*/ 74839 w 496303"/>
              <a:gd name="connsiteY1" fmla="*/ 63769 h 526018"/>
              <a:gd name="connsiteX2" fmla="*/ 459652 w 496303"/>
              <a:gd name="connsiteY2" fmla="*/ 316605 h 526018"/>
              <a:gd name="connsiteX3" fmla="*/ 342724 w 496303"/>
              <a:gd name="connsiteY3" fmla="*/ 525844 h 526018"/>
              <a:gd name="connsiteX4" fmla="*/ 88636 w 496303"/>
              <a:gd name="connsiteY4" fmla="*/ 347085 h 526018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1164687 w 1172476"/>
              <a:gd name="connsiteY2" fmla="*/ 526531 h 579200"/>
              <a:gd name="connsiteX3" fmla="*/ 353463 w 1172476"/>
              <a:gd name="connsiteY3" fmla="*/ 466402 h 579200"/>
              <a:gd name="connsiteX4" fmla="*/ 99375 w 1172476"/>
              <a:gd name="connsiteY4" fmla="*/ 287643 h 579200"/>
              <a:gd name="connsiteX0" fmla="*/ 99375 w 1172476"/>
              <a:gd name="connsiteY0" fmla="*/ 287643 h 579200"/>
              <a:gd name="connsiteX1" fmla="*/ 85578 w 1172476"/>
              <a:gd name="connsiteY1" fmla="*/ 4327 h 579200"/>
              <a:gd name="connsiteX2" fmla="*/ 586451 w 1172476"/>
              <a:gd name="connsiteY2" fmla="*/ 262381 h 579200"/>
              <a:gd name="connsiteX3" fmla="*/ 1164687 w 1172476"/>
              <a:gd name="connsiteY3" fmla="*/ 526531 h 579200"/>
              <a:gd name="connsiteX4" fmla="*/ 353463 w 1172476"/>
              <a:gd name="connsiteY4" fmla="*/ 466402 h 579200"/>
              <a:gd name="connsiteX5" fmla="*/ 99375 w 1172476"/>
              <a:gd name="connsiteY5" fmla="*/ 287643 h 579200"/>
              <a:gd name="connsiteX0" fmla="*/ 52941 w 1126042"/>
              <a:gd name="connsiteY0" fmla="*/ 283393 h 574950"/>
              <a:gd name="connsiteX1" fmla="*/ 39144 w 1126042"/>
              <a:gd name="connsiteY1" fmla="*/ 77 h 574950"/>
              <a:gd name="connsiteX2" fmla="*/ 485313 w 1126042"/>
              <a:gd name="connsiteY2" fmla="*/ 311391 h 574950"/>
              <a:gd name="connsiteX3" fmla="*/ 1118253 w 1126042"/>
              <a:gd name="connsiteY3" fmla="*/ 522281 h 574950"/>
              <a:gd name="connsiteX4" fmla="*/ 307029 w 1126042"/>
              <a:gd name="connsiteY4" fmla="*/ 462152 h 574950"/>
              <a:gd name="connsiteX5" fmla="*/ 52941 w 1126042"/>
              <a:gd name="connsiteY5" fmla="*/ 283393 h 574950"/>
              <a:gd name="connsiteX0" fmla="*/ 177426 w 1094466"/>
              <a:gd name="connsiteY0" fmla="*/ 366969 h 572722"/>
              <a:gd name="connsiteX1" fmla="*/ 7811 w 1094466"/>
              <a:gd name="connsiteY1" fmla="*/ 266 h 572722"/>
              <a:gd name="connsiteX2" fmla="*/ 453980 w 1094466"/>
              <a:gd name="connsiteY2" fmla="*/ 311580 h 572722"/>
              <a:gd name="connsiteX3" fmla="*/ 1086920 w 1094466"/>
              <a:gd name="connsiteY3" fmla="*/ 522470 h 572722"/>
              <a:gd name="connsiteX4" fmla="*/ 275696 w 1094466"/>
              <a:gd name="connsiteY4" fmla="*/ 462341 h 572722"/>
              <a:gd name="connsiteX5" fmla="*/ 177426 w 1094466"/>
              <a:gd name="connsiteY5" fmla="*/ 366969 h 572722"/>
              <a:gd name="connsiteX0" fmla="*/ 179634 w 1100818"/>
              <a:gd name="connsiteY0" fmla="*/ 366969 h 592706"/>
              <a:gd name="connsiteX1" fmla="*/ 10019 w 1100818"/>
              <a:gd name="connsiteY1" fmla="*/ 266 h 592706"/>
              <a:gd name="connsiteX2" fmla="*/ 456188 w 1100818"/>
              <a:gd name="connsiteY2" fmla="*/ 311580 h 592706"/>
              <a:gd name="connsiteX3" fmla="*/ 1089128 w 1100818"/>
              <a:gd name="connsiteY3" fmla="*/ 522470 h 592706"/>
              <a:gd name="connsiteX4" fmla="*/ 568264 w 1100818"/>
              <a:gd name="connsiteY4" fmla="*/ 539123 h 592706"/>
              <a:gd name="connsiteX5" fmla="*/ 179634 w 1100818"/>
              <a:gd name="connsiteY5" fmla="*/ 366969 h 592706"/>
              <a:gd name="connsiteX0" fmla="*/ 224452 w 1096217"/>
              <a:gd name="connsiteY0" fmla="*/ 305286 h 595489"/>
              <a:gd name="connsiteX1" fmla="*/ 5591 w 1096217"/>
              <a:gd name="connsiteY1" fmla="*/ 4 h 595489"/>
              <a:gd name="connsiteX2" fmla="*/ 451760 w 1096217"/>
              <a:gd name="connsiteY2" fmla="*/ 311318 h 595489"/>
              <a:gd name="connsiteX3" fmla="*/ 1084700 w 1096217"/>
              <a:gd name="connsiteY3" fmla="*/ 522208 h 595489"/>
              <a:gd name="connsiteX4" fmla="*/ 563836 w 1096217"/>
              <a:gd name="connsiteY4" fmla="*/ 538861 h 595489"/>
              <a:gd name="connsiteX5" fmla="*/ 224452 w 1096217"/>
              <a:gd name="connsiteY5" fmla="*/ 305286 h 595489"/>
              <a:gd name="connsiteX0" fmla="*/ 224452 w 1086873"/>
              <a:gd name="connsiteY0" fmla="*/ 305286 h 588432"/>
              <a:gd name="connsiteX1" fmla="*/ 5591 w 1086873"/>
              <a:gd name="connsiteY1" fmla="*/ 4 h 588432"/>
              <a:gd name="connsiteX2" fmla="*/ 451760 w 1086873"/>
              <a:gd name="connsiteY2" fmla="*/ 311318 h 588432"/>
              <a:gd name="connsiteX3" fmla="*/ 1084700 w 1086873"/>
              <a:gd name="connsiteY3" fmla="*/ 522208 h 588432"/>
              <a:gd name="connsiteX4" fmla="*/ 563836 w 1086873"/>
              <a:gd name="connsiteY4" fmla="*/ 538861 h 588432"/>
              <a:gd name="connsiteX5" fmla="*/ 224452 w 1086873"/>
              <a:gd name="connsiteY5" fmla="*/ 305286 h 588432"/>
              <a:gd name="connsiteX0" fmla="*/ 224452 w 1084700"/>
              <a:gd name="connsiteY0" fmla="*/ 305286 h 588432"/>
              <a:gd name="connsiteX1" fmla="*/ 5591 w 1084700"/>
              <a:gd name="connsiteY1" fmla="*/ 4 h 588432"/>
              <a:gd name="connsiteX2" fmla="*/ 451760 w 1084700"/>
              <a:gd name="connsiteY2" fmla="*/ 311318 h 588432"/>
              <a:gd name="connsiteX3" fmla="*/ 1084700 w 1084700"/>
              <a:gd name="connsiteY3" fmla="*/ 522208 h 588432"/>
              <a:gd name="connsiteX4" fmla="*/ 563836 w 1084700"/>
              <a:gd name="connsiteY4" fmla="*/ 538861 h 588432"/>
              <a:gd name="connsiteX5" fmla="*/ 224452 w 1084700"/>
              <a:gd name="connsiteY5" fmla="*/ 305286 h 588432"/>
              <a:gd name="connsiteX0" fmla="*/ 224452 w 1093545"/>
              <a:gd name="connsiteY0" fmla="*/ 305286 h 588432"/>
              <a:gd name="connsiteX1" fmla="*/ 5591 w 1093545"/>
              <a:gd name="connsiteY1" fmla="*/ 4 h 588432"/>
              <a:gd name="connsiteX2" fmla="*/ 451760 w 1093545"/>
              <a:gd name="connsiteY2" fmla="*/ 311318 h 588432"/>
              <a:gd name="connsiteX3" fmla="*/ 1084700 w 1093545"/>
              <a:gd name="connsiteY3" fmla="*/ 522208 h 588432"/>
              <a:gd name="connsiteX4" fmla="*/ 563836 w 1093545"/>
              <a:gd name="connsiteY4" fmla="*/ 538861 h 588432"/>
              <a:gd name="connsiteX5" fmla="*/ 224452 w 1093545"/>
              <a:gd name="connsiteY5" fmla="*/ 305286 h 588432"/>
              <a:gd name="connsiteX0" fmla="*/ 224452 w 1111937"/>
              <a:gd name="connsiteY0" fmla="*/ 305286 h 557208"/>
              <a:gd name="connsiteX1" fmla="*/ 5591 w 1111937"/>
              <a:gd name="connsiteY1" fmla="*/ 4 h 557208"/>
              <a:gd name="connsiteX2" fmla="*/ 451760 w 1111937"/>
              <a:gd name="connsiteY2" fmla="*/ 311318 h 557208"/>
              <a:gd name="connsiteX3" fmla="*/ 1084700 w 1111937"/>
              <a:gd name="connsiteY3" fmla="*/ 522208 h 557208"/>
              <a:gd name="connsiteX4" fmla="*/ 563836 w 1111937"/>
              <a:gd name="connsiteY4" fmla="*/ 538861 h 557208"/>
              <a:gd name="connsiteX5" fmla="*/ 224452 w 1111937"/>
              <a:gd name="connsiteY5" fmla="*/ 305286 h 557208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84715"/>
              <a:gd name="connsiteY0" fmla="*/ 305286 h 588650"/>
              <a:gd name="connsiteX1" fmla="*/ 5591 w 1084715"/>
              <a:gd name="connsiteY1" fmla="*/ 4 h 588650"/>
              <a:gd name="connsiteX2" fmla="*/ 451760 w 1084715"/>
              <a:gd name="connsiteY2" fmla="*/ 311318 h 588650"/>
              <a:gd name="connsiteX3" fmla="*/ 1084700 w 1084715"/>
              <a:gd name="connsiteY3" fmla="*/ 522208 h 588650"/>
              <a:gd name="connsiteX4" fmla="*/ 563836 w 1084715"/>
              <a:gd name="connsiteY4" fmla="*/ 538861 h 588650"/>
              <a:gd name="connsiteX5" fmla="*/ 224452 w 1084715"/>
              <a:gd name="connsiteY5" fmla="*/ 305286 h 588650"/>
              <a:gd name="connsiteX0" fmla="*/ 224452 w 1099326"/>
              <a:gd name="connsiteY0" fmla="*/ 305286 h 563260"/>
              <a:gd name="connsiteX1" fmla="*/ 5591 w 1099326"/>
              <a:gd name="connsiteY1" fmla="*/ 4 h 563260"/>
              <a:gd name="connsiteX2" fmla="*/ 451760 w 1099326"/>
              <a:gd name="connsiteY2" fmla="*/ 311318 h 563260"/>
              <a:gd name="connsiteX3" fmla="*/ 1084700 w 1099326"/>
              <a:gd name="connsiteY3" fmla="*/ 522208 h 563260"/>
              <a:gd name="connsiteX4" fmla="*/ 563836 w 1099326"/>
              <a:gd name="connsiteY4" fmla="*/ 538861 h 563260"/>
              <a:gd name="connsiteX5" fmla="*/ 224452 w 1099326"/>
              <a:gd name="connsiteY5" fmla="*/ 305286 h 563260"/>
              <a:gd name="connsiteX0" fmla="*/ 224452 w 1101249"/>
              <a:gd name="connsiteY0" fmla="*/ 305286 h 569396"/>
              <a:gd name="connsiteX1" fmla="*/ 5591 w 1101249"/>
              <a:gd name="connsiteY1" fmla="*/ 4 h 569396"/>
              <a:gd name="connsiteX2" fmla="*/ 451760 w 1101249"/>
              <a:gd name="connsiteY2" fmla="*/ 311318 h 569396"/>
              <a:gd name="connsiteX3" fmla="*/ 1084700 w 1101249"/>
              <a:gd name="connsiteY3" fmla="*/ 522208 h 569396"/>
              <a:gd name="connsiteX4" fmla="*/ 563836 w 1101249"/>
              <a:gd name="connsiteY4" fmla="*/ 538861 h 569396"/>
              <a:gd name="connsiteX5" fmla="*/ 224452 w 1101249"/>
              <a:gd name="connsiteY5" fmla="*/ 305286 h 569396"/>
              <a:gd name="connsiteX0" fmla="*/ 225654 w 1097722"/>
              <a:gd name="connsiteY0" fmla="*/ 305286 h 590937"/>
              <a:gd name="connsiteX1" fmla="*/ 6793 w 1097722"/>
              <a:gd name="connsiteY1" fmla="*/ 4 h 590937"/>
              <a:gd name="connsiteX2" fmla="*/ 452962 w 1097722"/>
              <a:gd name="connsiteY2" fmla="*/ 311318 h 590937"/>
              <a:gd name="connsiteX3" fmla="*/ 1085902 w 1097722"/>
              <a:gd name="connsiteY3" fmla="*/ 522208 h 590937"/>
              <a:gd name="connsiteX4" fmla="*/ 784639 w 1097722"/>
              <a:gd name="connsiteY4" fmla="*/ 570789 h 590937"/>
              <a:gd name="connsiteX5" fmla="*/ 225654 w 1097722"/>
              <a:gd name="connsiteY5" fmla="*/ 305286 h 590937"/>
              <a:gd name="connsiteX0" fmla="*/ 225654 w 1091258"/>
              <a:gd name="connsiteY0" fmla="*/ 305286 h 574220"/>
              <a:gd name="connsiteX1" fmla="*/ 6793 w 1091258"/>
              <a:gd name="connsiteY1" fmla="*/ 4 h 574220"/>
              <a:gd name="connsiteX2" fmla="*/ 452962 w 1091258"/>
              <a:gd name="connsiteY2" fmla="*/ 311318 h 574220"/>
              <a:gd name="connsiteX3" fmla="*/ 1082204 w 1091258"/>
              <a:gd name="connsiteY3" fmla="*/ 446864 h 574220"/>
              <a:gd name="connsiteX4" fmla="*/ 784639 w 1091258"/>
              <a:gd name="connsiteY4" fmla="*/ 570789 h 574220"/>
              <a:gd name="connsiteX5" fmla="*/ 225654 w 1091258"/>
              <a:gd name="connsiteY5" fmla="*/ 305286 h 574220"/>
              <a:gd name="connsiteX0" fmla="*/ 225654 w 1050679"/>
              <a:gd name="connsiteY0" fmla="*/ 305286 h 576188"/>
              <a:gd name="connsiteX1" fmla="*/ 6793 w 1050679"/>
              <a:gd name="connsiteY1" fmla="*/ 4 h 576188"/>
              <a:gd name="connsiteX2" fmla="*/ 452962 w 1050679"/>
              <a:gd name="connsiteY2" fmla="*/ 311318 h 576188"/>
              <a:gd name="connsiteX3" fmla="*/ 1040208 w 1050679"/>
              <a:gd name="connsiteY3" fmla="*/ 470504 h 576188"/>
              <a:gd name="connsiteX4" fmla="*/ 784639 w 1050679"/>
              <a:gd name="connsiteY4" fmla="*/ 570789 h 576188"/>
              <a:gd name="connsiteX5" fmla="*/ 225654 w 1050679"/>
              <a:gd name="connsiteY5" fmla="*/ 305286 h 576188"/>
              <a:gd name="connsiteX0" fmla="*/ 225654 w 1122176"/>
              <a:gd name="connsiteY0" fmla="*/ 305286 h 573458"/>
              <a:gd name="connsiteX1" fmla="*/ 6793 w 1122176"/>
              <a:gd name="connsiteY1" fmla="*/ 4 h 573458"/>
              <a:gd name="connsiteX2" fmla="*/ 452962 w 1122176"/>
              <a:gd name="connsiteY2" fmla="*/ 311318 h 573458"/>
              <a:gd name="connsiteX3" fmla="*/ 1113966 w 1122176"/>
              <a:gd name="connsiteY3" fmla="*/ 434515 h 573458"/>
              <a:gd name="connsiteX4" fmla="*/ 784639 w 1122176"/>
              <a:gd name="connsiteY4" fmla="*/ 570789 h 573458"/>
              <a:gd name="connsiteX5" fmla="*/ 225654 w 1122176"/>
              <a:gd name="connsiteY5" fmla="*/ 305286 h 573458"/>
              <a:gd name="connsiteX0" fmla="*/ 225654 w 1125662"/>
              <a:gd name="connsiteY0" fmla="*/ 305286 h 572655"/>
              <a:gd name="connsiteX1" fmla="*/ 6793 w 1125662"/>
              <a:gd name="connsiteY1" fmla="*/ 4 h 572655"/>
              <a:gd name="connsiteX2" fmla="*/ 452962 w 1125662"/>
              <a:gd name="connsiteY2" fmla="*/ 311318 h 572655"/>
              <a:gd name="connsiteX3" fmla="*/ 1113966 w 1125662"/>
              <a:gd name="connsiteY3" fmla="*/ 434515 h 572655"/>
              <a:gd name="connsiteX4" fmla="*/ 784639 w 1125662"/>
              <a:gd name="connsiteY4" fmla="*/ 570789 h 572655"/>
              <a:gd name="connsiteX5" fmla="*/ 225654 w 1125662"/>
              <a:gd name="connsiteY5" fmla="*/ 305286 h 572655"/>
              <a:gd name="connsiteX0" fmla="*/ 226555 w 1136721"/>
              <a:gd name="connsiteY0" fmla="*/ 305286 h 560912"/>
              <a:gd name="connsiteX1" fmla="*/ 7694 w 1136721"/>
              <a:gd name="connsiteY1" fmla="*/ 4 h 560912"/>
              <a:gd name="connsiteX2" fmla="*/ 453863 w 1136721"/>
              <a:gd name="connsiteY2" fmla="*/ 311318 h 560912"/>
              <a:gd name="connsiteX3" fmla="*/ 1114867 w 1136721"/>
              <a:gd name="connsiteY3" fmla="*/ 434515 h 560912"/>
              <a:gd name="connsiteX4" fmla="*/ 908540 w 1136721"/>
              <a:gd name="connsiteY4" fmla="*/ 558007 h 560912"/>
              <a:gd name="connsiteX5" fmla="*/ 226555 w 1136721"/>
              <a:gd name="connsiteY5" fmla="*/ 305286 h 560912"/>
              <a:gd name="connsiteX0" fmla="*/ 226555 w 1139409"/>
              <a:gd name="connsiteY0" fmla="*/ 305286 h 559906"/>
              <a:gd name="connsiteX1" fmla="*/ 7694 w 1139409"/>
              <a:gd name="connsiteY1" fmla="*/ 4 h 559906"/>
              <a:gd name="connsiteX2" fmla="*/ 453863 w 1139409"/>
              <a:gd name="connsiteY2" fmla="*/ 311318 h 559906"/>
              <a:gd name="connsiteX3" fmla="*/ 1114867 w 1139409"/>
              <a:gd name="connsiteY3" fmla="*/ 434515 h 559906"/>
              <a:gd name="connsiteX4" fmla="*/ 908540 w 1139409"/>
              <a:gd name="connsiteY4" fmla="*/ 558007 h 559906"/>
              <a:gd name="connsiteX5" fmla="*/ 226555 w 1139409"/>
              <a:gd name="connsiteY5" fmla="*/ 305286 h 559906"/>
              <a:gd name="connsiteX0" fmla="*/ 231812 w 1144666"/>
              <a:gd name="connsiteY0" fmla="*/ 305287 h 559907"/>
              <a:gd name="connsiteX1" fmla="*/ 12951 w 1144666"/>
              <a:gd name="connsiteY1" fmla="*/ 5 h 559907"/>
              <a:gd name="connsiteX2" fmla="*/ 459120 w 1144666"/>
              <a:gd name="connsiteY2" fmla="*/ 311319 h 559907"/>
              <a:gd name="connsiteX3" fmla="*/ 1120124 w 1144666"/>
              <a:gd name="connsiteY3" fmla="*/ 434516 h 559907"/>
              <a:gd name="connsiteX4" fmla="*/ 913797 w 1144666"/>
              <a:gd name="connsiteY4" fmla="*/ 558008 h 559907"/>
              <a:gd name="connsiteX5" fmla="*/ 231812 w 1144666"/>
              <a:gd name="connsiteY5" fmla="*/ 305287 h 5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4666" h="559907">
                <a:moveTo>
                  <a:pt x="231812" y="305287"/>
                </a:moveTo>
                <a:cubicBezTo>
                  <a:pt x="12350" y="128027"/>
                  <a:pt x="-24934" y="-1000"/>
                  <a:pt x="12951" y="5"/>
                </a:cubicBezTo>
                <a:cubicBezTo>
                  <a:pt x="50836" y="1010"/>
                  <a:pt x="279269" y="224285"/>
                  <a:pt x="459120" y="311319"/>
                </a:cubicBezTo>
                <a:cubicBezTo>
                  <a:pt x="638971" y="398353"/>
                  <a:pt x="972067" y="477868"/>
                  <a:pt x="1120124" y="434516"/>
                </a:cubicBezTo>
                <a:cubicBezTo>
                  <a:pt x="1202864" y="410289"/>
                  <a:pt x="1061849" y="579546"/>
                  <a:pt x="913797" y="558008"/>
                </a:cubicBezTo>
                <a:cubicBezTo>
                  <a:pt x="765745" y="536470"/>
                  <a:pt x="451274" y="482547"/>
                  <a:pt x="231812" y="305287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61" name="Forma Livre: Forma 2060">
            <a:extLst>
              <a:ext uri="{FF2B5EF4-FFF2-40B4-BE49-F238E27FC236}">
                <a16:creationId xmlns:a16="http://schemas.microsoft.com/office/drawing/2014/main" id="{9B14640C-4767-EDFB-38A1-F80D7406351F}"/>
              </a:ext>
            </a:extLst>
          </p:cNvPr>
          <p:cNvSpPr/>
          <p:nvPr/>
        </p:nvSpPr>
        <p:spPr>
          <a:xfrm>
            <a:off x="12793774" y="175605"/>
            <a:ext cx="6984691" cy="8785567"/>
          </a:xfrm>
          <a:custGeom>
            <a:avLst/>
            <a:gdLst>
              <a:gd name="connsiteX0" fmla="*/ 1721152 w 6866192"/>
              <a:gd name="connsiteY0" fmla="*/ 587290 h 8809600"/>
              <a:gd name="connsiteX1" fmla="*/ 133652 w 6866192"/>
              <a:gd name="connsiteY1" fmla="*/ 2263690 h 8809600"/>
              <a:gd name="connsiteX2" fmla="*/ 235252 w 6866192"/>
              <a:gd name="connsiteY2" fmla="*/ 3774990 h 8809600"/>
              <a:gd name="connsiteX3" fmla="*/ 1429052 w 6866192"/>
              <a:gd name="connsiteY3" fmla="*/ 4448090 h 8809600"/>
              <a:gd name="connsiteX4" fmla="*/ 2267252 w 6866192"/>
              <a:gd name="connsiteY4" fmla="*/ 4752890 h 8809600"/>
              <a:gd name="connsiteX5" fmla="*/ 3003852 w 6866192"/>
              <a:gd name="connsiteY5" fmla="*/ 5362490 h 8809600"/>
              <a:gd name="connsiteX6" fmla="*/ 2495852 w 6866192"/>
              <a:gd name="connsiteY6" fmla="*/ 5857790 h 8809600"/>
              <a:gd name="connsiteX7" fmla="*/ 1632252 w 6866192"/>
              <a:gd name="connsiteY7" fmla="*/ 6365790 h 8809600"/>
              <a:gd name="connsiteX8" fmla="*/ 1403652 w 6866192"/>
              <a:gd name="connsiteY8" fmla="*/ 7242090 h 8809600"/>
              <a:gd name="connsiteX9" fmla="*/ 2127552 w 6866192"/>
              <a:gd name="connsiteY9" fmla="*/ 7927890 h 8809600"/>
              <a:gd name="connsiteX10" fmla="*/ 4108752 w 6866192"/>
              <a:gd name="connsiteY10" fmla="*/ 8727990 h 8809600"/>
              <a:gd name="connsiteX11" fmla="*/ 6496352 w 6866192"/>
              <a:gd name="connsiteY11" fmla="*/ 7864390 h 8809600"/>
              <a:gd name="connsiteX12" fmla="*/ 6356652 w 6866192"/>
              <a:gd name="connsiteY12" fmla="*/ 612690 h 8809600"/>
              <a:gd name="connsiteX13" fmla="*/ 1721152 w 6866192"/>
              <a:gd name="connsiteY13" fmla="*/ 587290 h 8809600"/>
              <a:gd name="connsiteX0" fmla="*/ 1702317 w 6847357"/>
              <a:gd name="connsiteY0" fmla="*/ 587290 h 8809600"/>
              <a:gd name="connsiteX1" fmla="*/ 114817 w 6847357"/>
              <a:gd name="connsiteY1" fmla="*/ 2263690 h 8809600"/>
              <a:gd name="connsiteX2" fmla="*/ 267217 w 6847357"/>
              <a:gd name="connsiteY2" fmla="*/ 3178090 h 8809600"/>
              <a:gd name="connsiteX3" fmla="*/ 1410217 w 6847357"/>
              <a:gd name="connsiteY3" fmla="*/ 4448090 h 8809600"/>
              <a:gd name="connsiteX4" fmla="*/ 2248417 w 6847357"/>
              <a:gd name="connsiteY4" fmla="*/ 4752890 h 8809600"/>
              <a:gd name="connsiteX5" fmla="*/ 2985017 w 6847357"/>
              <a:gd name="connsiteY5" fmla="*/ 5362490 h 8809600"/>
              <a:gd name="connsiteX6" fmla="*/ 2477017 w 6847357"/>
              <a:gd name="connsiteY6" fmla="*/ 5857790 h 8809600"/>
              <a:gd name="connsiteX7" fmla="*/ 1613417 w 6847357"/>
              <a:gd name="connsiteY7" fmla="*/ 6365790 h 8809600"/>
              <a:gd name="connsiteX8" fmla="*/ 1384817 w 6847357"/>
              <a:gd name="connsiteY8" fmla="*/ 7242090 h 8809600"/>
              <a:gd name="connsiteX9" fmla="*/ 2108717 w 6847357"/>
              <a:gd name="connsiteY9" fmla="*/ 7927890 h 8809600"/>
              <a:gd name="connsiteX10" fmla="*/ 4089917 w 6847357"/>
              <a:gd name="connsiteY10" fmla="*/ 8727990 h 8809600"/>
              <a:gd name="connsiteX11" fmla="*/ 6477517 w 6847357"/>
              <a:gd name="connsiteY11" fmla="*/ 7864390 h 8809600"/>
              <a:gd name="connsiteX12" fmla="*/ 6337817 w 6847357"/>
              <a:gd name="connsiteY12" fmla="*/ 612690 h 8809600"/>
              <a:gd name="connsiteX13" fmla="*/ 1702317 w 6847357"/>
              <a:gd name="connsiteY13" fmla="*/ 587290 h 8809600"/>
              <a:gd name="connsiteX0" fmla="*/ 1794750 w 6939790"/>
              <a:gd name="connsiteY0" fmla="*/ 560919 h 8783229"/>
              <a:gd name="connsiteX1" fmla="*/ 92950 w 6939790"/>
              <a:gd name="connsiteY1" fmla="*/ 1627719 h 8783229"/>
              <a:gd name="connsiteX2" fmla="*/ 359650 w 6939790"/>
              <a:gd name="connsiteY2" fmla="*/ 3151719 h 8783229"/>
              <a:gd name="connsiteX3" fmla="*/ 1502650 w 6939790"/>
              <a:gd name="connsiteY3" fmla="*/ 4421719 h 8783229"/>
              <a:gd name="connsiteX4" fmla="*/ 2340850 w 6939790"/>
              <a:gd name="connsiteY4" fmla="*/ 4726519 h 8783229"/>
              <a:gd name="connsiteX5" fmla="*/ 3077450 w 6939790"/>
              <a:gd name="connsiteY5" fmla="*/ 5336119 h 8783229"/>
              <a:gd name="connsiteX6" fmla="*/ 2569450 w 6939790"/>
              <a:gd name="connsiteY6" fmla="*/ 5831419 h 8783229"/>
              <a:gd name="connsiteX7" fmla="*/ 1705850 w 6939790"/>
              <a:gd name="connsiteY7" fmla="*/ 6339419 h 8783229"/>
              <a:gd name="connsiteX8" fmla="*/ 1477250 w 6939790"/>
              <a:gd name="connsiteY8" fmla="*/ 7215719 h 8783229"/>
              <a:gd name="connsiteX9" fmla="*/ 2201150 w 6939790"/>
              <a:gd name="connsiteY9" fmla="*/ 7901519 h 8783229"/>
              <a:gd name="connsiteX10" fmla="*/ 4182350 w 6939790"/>
              <a:gd name="connsiteY10" fmla="*/ 8701619 h 8783229"/>
              <a:gd name="connsiteX11" fmla="*/ 6569950 w 6939790"/>
              <a:gd name="connsiteY11" fmla="*/ 7838019 h 8783229"/>
              <a:gd name="connsiteX12" fmla="*/ 6430250 w 6939790"/>
              <a:gd name="connsiteY12" fmla="*/ 586319 h 8783229"/>
              <a:gd name="connsiteX13" fmla="*/ 1794750 w 6939790"/>
              <a:gd name="connsiteY13" fmla="*/ 560919 h 8783229"/>
              <a:gd name="connsiteX0" fmla="*/ 1772828 w 6917868"/>
              <a:gd name="connsiteY0" fmla="*/ 560919 h 8783229"/>
              <a:gd name="connsiteX1" fmla="*/ 71028 w 6917868"/>
              <a:gd name="connsiteY1" fmla="*/ 1627719 h 8783229"/>
              <a:gd name="connsiteX2" fmla="*/ 337728 w 6917868"/>
              <a:gd name="connsiteY2" fmla="*/ 3151719 h 8783229"/>
              <a:gd name="connsiteX3" fmla="*/ 1480728 w 6917868"/>
              <a:gd name="connsiteY3" fmla="*/ 4421719 h 8783229"/>
              <a:gd name="connsiteX4" fmla="*/ 2318928 w 6917868"/>
              <a:gd name="connsiteY4" fmla="*/ 4726519 h 8783229"/>
              <a:gd name="connsiteX5" fmla="*/ 3055528 w 6917868"/>
              <a:gd name="connsiteY5" fmla="*/ 5336119 h 8783229"/>
              <a:gd name="connsiteX6" fmla="*/ 2547528 w 6917868"/>
              <a:gd name="connsiteY6" fmla="*/ 5831419 h 8783229"/>
              <a:gd name="connsiteX7" fmla="*/ 1683928 w 6917868"/>
              <a:gd name="connsiteY7" fmla="*/ 6339419 h 8783229"/>
              <a:gd name="connsiteX8" fmla="*/ 1455328 w 6917868"/>
              <a:gd name="connsiteY8" fmla="*/ 7215719 h 8783229"/>
              <a:gd name="connsiteX9" fmla="*/ 2179228 w 6917868"/>
              <a:gd name="connsiteY9" fmla="*/ 7901519 h 8783229"/>
              <a:gd name="connsiteX10" fmla="*/ 4160428 w 6917868"/>
              <a:gd name="connsiteY10" fmla="*/ 8701619 h 8783229"/>
              <a:gd name="connsiteX11" fmla="*/ 6548028 w 6917868"/>
              <a:gd name="connsiteY11" fmla="*/ 7838019 h 8783229"/>
              <a:gd name="connsiteX12" fmla="*/ 6408328 w 6917868"/>
              <a:gd name="connsiteY12" fmla="*/ 586319 h 8783229"/>
              <a:gd name="connsiteX13" fmla="*/ 1772828 w 6917868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389977 w 6988917"/>
              <a:gd name="connsiteY4" fmla="*/ 47265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43877 w 6988917"/>
              <a:gd name="connsiteY0" fmla="*/ 560919 h 8783229"/>
              <a:gd name="connsiteX1" fmla="*/ 142077 w 6988917"/>
              <a:gd name="connsiteY1" fmla="*/ 1627719 h 8783229"/>
              <a:gd name="connsiteX2" fmla="*/ 256377 w 6988917"/>
              <a:gd name="connsiteY2" fmla="*/ 3215219 h 8783229"/>
              <a:gd name="connsiteX3" fmla="*/ 1551777 w 6988917"/>
              <a:gd name="connsiteY3" fmla="*/ 4421719 h 8783229"/>
              <a:gd name="connsiteX4" fmla="*/ 2288377 w 6988917"/>
              <a:gd name="connsiteY4" fmla="*/ 4548719 h 8783229"/>
              <a:gd name="connsiteX5" fmla="*/ 3126577 w 6988917"/>
              <a:gd name="connsiteY5" fmla="*/ 5336119 h 8783229"/>
              <a:gd name="connsiteX6" fmla="*/ 2618577 w 6988917"/>
              <a:gd name="connsiteY6" fmla="*/ 5831419 h 8783229"/>
              <a:gd name="connsiteX7" fmla="*/ 1754977 w 6988917"/>
              <a:gd name="connsiteY7" fmla="*/ 6339419 h 8783229"/>
              <a:gd name="connsiteX8" fmla="*/ 1526377 w 6988917"/>
              <a:gd name="connsiteY8" fmla="*/ 7215719 h 8783229"/>
              <a:gd name="connsiteX9" fmla="*/ 2250277 w 6988917"/>
              <a:gd name="connsiteY9" fmla="*/ 7901519 h 8783229"/>
              <a:gd name="connsiteX10" fmla="*/ 4231477 w 6988917"/>
              <a:gd name="connsiteY10" fmla="*/ 8701619 h 8783229"/>
              <a:gd name="connsiteX11" fmla="*/ 6619077 w 6988917"/>
              <a:gd name="connsiteY11" fmla="*/ 7838019 h 8783229"/>
              <a:gd name="connsiteX12" fmla="*/ 6479377 w 6988917"/>
              <a:gd name="connsiteY12" fmla="*/ 586319 h 8783229"/>
              <a:gd name="connsiteX13" fmla="*/ 1843877 w 6988917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2754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2542162 w 6976002"/>
              <a:gd name="connsiteY4" fmla="*/ 45487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30962 w 6976002"/>
              <a:gd name="connsiteY0" fmla="*/ 560919 h 8783229"/>
              <a:gd name="connsiteX1" fmla="*/ 129162 w 6976002"/>
              <a:gd name="connsiteY1" fmla="*/ 1627719 h 8783229"/>
              <a:gd name="connsiteX2" fmla="*/ 243462 w 6976002"/>
              <a:gd name="connsiteY2" fmla="*/ 3215219 h 8783229"/>
              <a:gd name="connsiteX3" fmla="*/ 1234062 w 6976002"/>
              <a:gd name="connsiteY3" fmla="*/ 4078819 h 8783229"/>
              <a:gd name="connsiteX4" fmla="*/ 1805562 w 6976002"/>
              <a:gd name="connsiteY4" fmla="*/ 4650319 h 8783229"/>
              <a:gd name="connsiteX5" fmla="*/ 3113662 w 6976002"/>
              <a:gd name="connsiteY5" fmla="*/ 5336119 h 8783229"/>
              <a:gd name="connsiteX6" fmla="*/ 2605662 w 6976002"/>
              <a:gd name="connsiteY6" fmla="*/ 5831419 h 8783229"/>
              <a:gd name="connsiteX7" fmla="*/ 1742062 w 6976002"/>
              <a:gd name="connsiteY7" fmla="*/ 6339419 h 8783229"/>
              <a:gd name="connsiteX8" fmla="*/ 1513462 w 6976002"/>
              <a:gd name="connsiteY8" fmla="*/ 7215719 h 8783229"/>
              <a:gd name="connsiteX9" fmla="*/ 2237362 w 6976002"/>
              <a:gd name="connsiteY9" fmla="*/ 7901519 h 8783229"/>
              <a:gd name="connsiteX10" fmla="*/ 4218562 w 6976002"/>
              <a:gd name="connsiteY10" fmla="*/ 8701619 h 8783229"/>
              <a:gd name="connsiteX11" fmla="*/ 6606162 w 6976002"/>
              <a:gd name="connsiteY11" fmla="*/ 7838019 h 8783229"/>
              <a:gd name="connsiteX12" fmla="*/ 6466462 w 6976002"/>
              <a:gd name="connsiteY12" fmla="*/ 586319 h 8783229"/>
              <a:gd name="connsiteX13" fmla="*/ 1830962 w 6976002"/>
              <a:gd name="connsiteY13" fmla="*/ 560919 h 8783229"/>
              <a:gd name="connsiteX0" fmla="*/ 1825049 w 6970089"/>
              <a:gd name="connsiteY0" fmla="*/ 560919 h 8783229"/>
              <a:gd name="connsiteX1" fmla="*/ 123249 w 6970089"/>
              <a:gd name="connsiteY1" fmla="*/ 1627719 h 8783229"/>
              <a:gd name="connsiteX2" fmla="*/ 237549 w 6970089"/>
              <a:gd name="connsiteY2" fmla="*/ 3215219 h 8783229"/>
              <a:gd name="connsiteX3" fmla="*/ 1075749 w 6970089"/>
              <a:gd name="connsiteY3" fmla="*/ 4040719 h 8783229"/>
              <a:gd name="connsiteX4" fmla="*/ 1799649 w 6970089"/>
              <a:gd name="connsiteY4" fmla="*/ 4650319 h 8783229"/>
              <a:gd name="connsiteX5" fmla="*/ 3107749 w 6970089"/>
              <a:gd name="connsiteY5" fmla="*/ 5336119 h 8783229"/>
              <a:gd name="connsiteX6" fmla="*/ 2599749 w 6970089"/>
              <a:gd name="connsiteY6" fmla="*/ 5831419 h 8783229"/>
              <a:gd name="connsiteX7" fmla="*/ 1736149 w 6970089"/>
              <a:gd name="connsiteY7" fmla="*/ 6339419 h 8783229"/>
              <a:gd name="connsiteX8" fmla="*/ 1507549 w 6970089"/>
              <a:gd name="connsiteY8" fmla="*/ 7215719 h 8783229"/>
              <a:gd name="connsiteX9" fmla="*/ 2231449 w 6970089"/>
              <a:gd name="connsiteY9" fmla="*/ 7901519 h 8783229"/>
              <a:gd name="connsiteX10" fmla="*/ 4212649 w 6970089"/>
              <a:gd name="connsiteY10" fmla="*/ 8701619 h 8783229"/>
              <a:gd name="connsiteX11" fmla="*/ 6600249 w 6970089"/>
              <a:gd name="connsiteY11" fmla="*/ 7838019 h 8783229"/>
              <a:gd name="connsiteX12" fmla="*/ 6460549 w 6970089"/>
              <a:gd name="connsiteY12" fmla="*/ 586319 h 8783229"/>
              <a:gd name="connsiteX13" fmla="*/ 1825049 w 6970089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3241 w 7028281"/>
              <a:gd name="connsiteY0" fmla="*/ 560919 h 8783229"/>
              <a:gd name="connsiteX1" fmla="*/ 181441 w 7028281"/>
              <a:gd name="connsiteY1" fmla="*/ 1627719 h 8783229"/>
              <a:gd name="connsiteX2" fmla="*/ 156041 w 7028281"/>
              <a:gd name="connsiteY2" fmla="*/ 3189819 h 8783229"/>
              <a:gd name="connsiteX3" fmla="*/ 1133941 w 7028281"/>
              <a:gd name="connsiteY3" fmla="*/ 4040719 h 8783229"/>
              <a:gd name="connsiteX4" fmla="*/ 1857841 w 7028281"/>
              <a:gd name="connsiteY4" fmla="*/ 4650319 h 8783229"/>
              <a:gd name="connsiteX5" fmla="*/ 3165941 w 7028281"/>
              <a:gd name="connsiteY5" fmla="*/ 5336119 h 8783229"/>
              <a:gd name="connsiteX6" fmla="*/ 2657941 w 7028281"/>
              <a:gd name="connsiteY6" fmla="*/ 5831419 h 8783229"/>
              <a:gd name="connsiteX7" fmla="*/ 1794341 w 7028281"/>
              <a:gd name="connsiteY7" fmla="*/ 6339419 h 8783229"/>
              <a:gd name="connsiteX8" fmla="*/ 1565741 w 7028281"/>
              <a:gd name="connsiteY8" fmla="*/ 7215719 h 8783229"/>
              <a:gd name="connsiteX9" fmla="*/ 2289641 w 7028281"/>
              <a:gd name="connsiteY9" fmla="*/ 7901519 h 8783229"/>
              <a:gd name="connsiteX10" fmla="*/ 4270841 w 7028281"/>
              <a:gd name="connsiteY10" fmla="*/ 8701619 h 8783229"/>
              <a:gd name="connsiteX11" fmla="*/ 6658441 w 7028281"/>
              <a:gd name="connsiteY11" fmla="*/ 7838019 h 8783229"/>
              <a:gd name="connsiteX12" fmla="*/ 6518741 w 7028281"/>
              <a:gd name="connsiteY12" fmla="*/ 586319 h 8783229"/>
              <a:gd name="connsiteX13" fmla="*/ 1883241 w 7028281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3167388 w 7029728"/>
              <a:gd name="connsiteY5" fmla="*/ 53361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2659388 w 7029728"/>
              <a:gd name="connsiteY6" fmla="*/ 58314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795788 w 7029728"/>
              <a:gd name="connsiteY7" fmla="*/ 63394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567188 w 7029728"/>
              <a:gd name="connsiteY8" fmla="*/ 72157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83229"/>
              <a:gd name="connsiteX1" fmla="*/ 182888 w 7029728"/>
              <a:gd name="connsiteY1" fmla="*/ 1627719 h 8783229"/>
              <a:gd name="connsiteX2" fmla="*/ 157488 w 7029728"/>
              <a:gd name="connsiteY2" fmla="*/ 3189819 h 8783229"/>
              <a:gd name="connsiteX3" fmla="*/ 1160788 w 7029728"/>
              <a:gd name="connsiteY3" fmla="*/ 3951819 h 8783229"/>
              <a:gd name="connsiteX4" fmla="*/ 1859288 w 7029728"/>
              <a:gd name="connsiteY4" fmla="*/ 4650319 h 8783229"/>
              <a:gd name="connsiteX5" fmla="*/ 2214888 w 7029728"/>
              <a:gd name="connsiteY5" fmla="*/ 5437719 h 8783229"/>
              <a:gd name="connsiteX6" fmla="*/ 1846588 w 7029728"/>
              <a:gd name="connsiteY6" fmla="*/ 6072719 h 8783229"/>
              <a:gd name="connsiteX7" fmla="*/ 1960888 w 7029728"/>
              <a:gd name="connsiteY7" fmla="*/ 6796619 h 8783229"/>
              <a:gd name="connsiteX8" fmla="*/ 1440188 w 7029728"/>
              <a:gd name="connsiteY8" fmla="*/ 7330019 h 8783229"/>
              <a:gd name="connsiteX9" fmla="*/ 2291088 w 7029728"/>
              <a:gd name="connsiteY9" fmla="*/ 7901519 h 8783229"/>
              <a:gd name="connsiteX10" fmla="*/ 4272288 w 7029728"/>
              <a:gd name="connsiteY10" fmla="*/ 8701619 h 8783229"/>
              <a:gd name="connsiteX11" fmla="*/ 6659888 w 7029728"/>
              <a:gd name="connsiteY11" fmla="*/ 7838019 h 8783229"/>
              <a:gd name="connsiteX12" fmla="*/ 6520188 w 7029728"/>
              <a:gd name="connsiteY12" fmla="*/ 586319 h 8783229"/>
              <a:gd name="connsiteX13" fmla="*/ 1884688 w 7029728"/>
              <a:gd name="connsiteY13" fmla="*/ 560919 h 8783229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84688 w 7029728"/>
              <a:gd name="connsiteY0" fmla="*/ 560919 h 8778753"/>
              <a:gd name="connsiteX1" fmla="*/ 182888 w 7029728"/>
              <a:gd name="connsiteY1" fmla="*/ 1627719 h 8778753"/>
              <a:gd name="connsiteX2" fmla="*/ 157488 w 7029728"/>
              <a:gd name="connsiteY2" fmla="*/ 3189819 h 8778753"/>
              <a:gd name="connsiteX3" fmla="*/ 1160788 w 7029728"/>
              <a:gd name="connsiteY3" fmla="*/ 3951819 h 8778753"/>
              <a:gd name="connsiteX4" fmla="*/ 1859288 w 7029728"/>
              <a:gd name="connsiteY4" fmla="*/ 4650319 h 8778753"/>
              <a:gd name="connsiteX5" fmla="*/ 2214888 w 7029728"/>
              <a:gd name="connsiteY5" fmla="*/ 5437719 h 8778753"/>
              <a:gd name="connsiteX6" fmla="*/ 1846588 w 7029728"/>
              <a:gd name="connsiteY6" fmla="*/ 6072719 h 8778753"/>
              <a:gd name="connsiteX7" fmla="*/ 1960888 w 7029728"/>
              <a:gd name="connsiteY7" fmla="*/ 6796619 h 8778753"/>
              <a:gd name="connsiteX8" fmla="*/ 1440188 w 7029728"/>
              <a:gd name="connsiteY8" fmla="*/ 7330019 h 8778753"/>
              <a:gd name="connsiteX9" fmla="*/ 1859288 w 7029728"/>
              <a:gd name="connsiteY9" fmla="*/ 7965019 h 8778753"/>
              <a:gd name="connsiteX10" fmla="*/ 4272288 w 7029728"/>
              <a:gd name="connsiteY10" fmla="*/ 8701619 h 8778753"/>
              <a:gd name="connsiteX11" fmla="*/ 6659888 w 7029728"/>
              <a:gd name="connsiteY11" fmla="*/ 7838019 h 8778753"/>
              <a:gd name="connsiteX12" fmla="*/ 6520188 w 7029728"/>
              <a:gd name="connsiteY12" fmla="*/ 586319 h 8778753"/>
              <a:gd name="connsiteX13" fmla="*/ 1884688 w 7029728"/>
              <a:gd name="connsiteY13" fmla="*/ 560919 h 8778753"/>
              <a:gd name="connsiteX0" fmla="*/ 1849808 w 6994848"/>
              <a:gd name="connsiteY0" fmla="*/ 560919 h 8778753"/>
              <a:gd name="connsiteX1" fmla="*/ 148008 w 6994848"/>
              <a:gd name="connsiteY1" fmla="*/ 1627719 h 8778753"/>
              <a:gd name="connsiteX2" fmla="*/ 198808 w 6994848"/>
              <a:gd name="connsiteY2" fmla="*/ 2783419 h 8778753"/>
              <a:gd name="connsiteX3" fmla="*/ 1125908 w 6994848"/>
              <a:gd name="connsiteY3" fmla="*/ 3951819 h 8778753"/>
              <a:gd name="connsiteX4" fmla="*/ 1824408 w 6994848"/>
              <a:gd name="connsiteY4" fmla="*/ 4650319 h 8778753"/>
              <a:gd name="connsiteX5" fmla="*/ 2180008 w 6994848"/>
              <a:gd name="connsiteY5" fmla="*/ 5437719 h 8778753"/>
              <a:gd name="connsiteX6" fmla="*/ 1811708 w 6994848"/>
              <a:gd name="connsiteY6" fmla="*/ 6072719 h 8778753"/>
              <a:gd name="connsiteX7" fmla="*/ 1926008 w 6994848"/>
              <a:gd name="connsiteY7" fmla="*/ 6796619 h 8778753"/>
              <a:gd name="connsiteX8" fmla="*/ 1405308 w 6994848"/>
              <a:gd name="connsiteY8" fmla="*/ 7330019 h 8778753"/>
              <a:gd name="connsiteX9" fmla="*/ 1824408 w 6994848"/>
              <a:gd name="connsiteY9" fmla="*/ 7965019 h 8778753"/>
              <a:gd name="connsiteX10" fmla="*/ 4237408 w 6994848"/>
              <a:gd name="connsiteY10" fmla="*/ 8701619 h 8778753"/>
              <a:gd name="connsiteX11" fmla="*/ 6625008 w 6994848"/>
              <a:gd name="connsiteY11" fmla="*/ 7838019 h 8778753"/>
              <a:gd name="connsiteX12" fmla="*/ 6485308 w 6994848"/>
              <a:gd name="connsiteY12" fmla="*/ 586319 h 8778753"/>
              <a:gd name="connsiteX13" fmla="*/ 1849808 w 6994848"/>
              <a:gd name="connsiteY13" fmla="*/ 560919 h 8778753"/>
              <a:gd name="connsiteX0" fmla="*/ 1860836 w 7005876"/>
              <a:gd name="connsiteY0" fmla="*/ 560919 h 8778753"/>
              <a:gd name="connsiteX1" fmla="*/ 159036 w 7005876"/>
              <a:gd name="connsiteY1" fmla="*/ 1627719 h 8778753"/>
              <a:gd name="connsiteX2" fmla="*/ 209836 w 7005876"/>
              <a:gd name="connsiteY2" fmla="*/ 2783419 h 8778753"/>
              <a:gd name="connsiteX3" fmla="*/ 1136936 w 7005876"/>
              <a:gd name="connsiteY3" fmla="*/ 3951819 h 8778753"/>
              <a:gd name="connsiteX4" fmla="*/ 1835436 w 7005876"/>
              <a:gd name="connsiteY4" fmla="*/ 4650319 h 8778753"/>
              <a:gd name="connsiteX5" fmla="*/ 2191036 w 7005876"/>
              <a:gd name="connsiteY5" fmla="*/ 5437719 h 8778753"/>
              <a:gd name="connsiteX6" fmla="*/ 1822736 w 7005876"/>
              <a:gd name="connsiteY6" fmla="*/ 6072719 h 8778753"/>
              <a:gd name="connsiteX7" fmla="*/ 1937036 w 7005876"/>
              <a:gd name="connsiteY7" fmla="*/ 6796619 h 8778753"/>
              <a:gd name="connsiteX8" fmla="*/ 1416336 w 7005876"/>
              <a:gd name="connsiteY8" fmla="*/ 7330019 h 8778753"/>
              <a:gd name="connsiteX9" fmla="*/ 1835436 w 7005876"/>
              <a:gd name="connsiteY9" fmla="*/ 7965019 h 8778753"/>
              <a:gd name="connsiteX10" fmla="*/ 4248436 w 7005876"/>
              <a:gd name="connsiteY10" fmla="*/ 8701619 h 8778753"/>
              <a:gd name="connsiteX11" fmla="*/ 6636036 w 7005876"/>
              <a:gd name="connsiteY11" fmla="*/ 7838019 h 8778753"/>
              <a:gd name="connsiteX12" fmla="*/ 6496336 w 7005876"/>
              <a:gd name="connsiteY12" fmla="*/ 586319 h 8778753"/>
              <a:gd name="connsiteX13" fmla="*/ 1860836 w 7005876"/>
              <a:gd name="connsiteY13" fmla="*/ 560919 h 8778753"/>
              <a:gd name="connsiteX0" fmla="*/ 1919505 w 7064545"/>
              <a:gd name="connsiteY0" fmla="*/ 560919 h 8778753"/>
              <a:gd name="connsiteX1" fmla="*/ 217705 w 7064545"/>
              <a:gd name="connsiteY1" fmla="*/ 1627719 h 8778753"/>
              <a:gd name="connsiteX2" fmla="*/ 154205 w 7064545"/>
              <a:gd name="connsiteY2" fmla="*/ 2770719 h 8778753"/>
              <a:gd name="connsiteX3" fmla="*/ 1195605 w 7064545"/>
              <a:gd name="connsiteY3" fmla="*/ 3951819 h 8778753"/>
              <a:gd name="connsiteX4" fmla="*/ 1894105 w 7064545"/>
              <a:gd name="connsiteY4" fmla="*/ 4650319 h 8778753"/>
              <a:gd name="connsiteX5" fmla="*/ 2249705 w 7064545"/>
              <a:gd name="connsiteY5" fmla="*/ 5437719 h 8778753"/>
              <a:gd name="connsiteX6" fmla="*/ 1881405 w 7064545"/>
              <a:gd name="connsiteY6" fmla="*/ 6072719 h 8778753"/>
              <a:gd name="connsiteX7" fmla="*/ 1995705 w 7064545"/>
              <a:gd name="connsiteY7" fmla="*/ 6796619 h 8778753"/>
              <a:gd name="connsiteX8" fmla="*/ 1475005 w 7064545"/>
              <a:gd name="connsiteY8" fmla="*/ 7330019 h 8778753"/>
              <a:gd name="connsiteX9" fmla="*/ 1894105 w 7064545"/>
              <a:gd name="connsiteY9" fmla="*/ 7965019 h 8778753"/>
              <a:gd name="connsiteX10" fmla="*/ 4307105 w 7064545"/>
              <a:gd name="connsiteY10" fmla="*/ 8701619 h 8778753"/>
              <a:gd name="connsiteX11" fmla="*/ 6694705 w 7064545"/>
              <a:gd name="connsiteY11" fmla="*/ 7838019 h 8778753"/>
              <a:gd name="connsiteX12" fmla="*/ 6555005 w 7064545"/>
              <a:gd name="connsiteY12" fmla="*/ 586319 h 8778753"/>
              <a:gd name="connsiteX13" fmla="*/ 1919505 w 7064545"/>
              <a:gd name="connsiteY13" fmla="*/ 560919 h 8778753"/>
              <a:gd name="connsiteX0" fmla="*/ 1891108 w 7036148"/>
              <a:gd name="connsiteY0" fmla="*/ 560919 h 8778753"/>
              <a:gd name="connsiteX1" fmla="*/ 189308 w 7036148"/>
              <a:gd name="connsiteY1" fmla="*/ 1627719 h 8778753"/>
              <a:gd name="connsiteX2" fmla="*/ 125808 w 7036148"/>
              <a:gd name="connsiteY2" fmla="*/ 2770719 h 8778753"/>
              <a:gd name="connsiteX3" fmla="*/ 1167208 w 7036148"/>
              <a:gd name="connsiteY3" fmla="*/ 3951819 h 8778753"/>
              <a:gd name="connsiteX4" fmla="*/ 1865708 w 7036148"/>
              <a:gd name="connsiteY4" fmla="*/ 4650319 h 8778753"/>
              <a:gd name="connsiteX5" fmla="*/ 2221308 w 7036148"/>
              <a:gd name="connsiteY5" fmla="*/ 5437719 h 8778753"/>
              <a:gd name="connsiteX6" fmla="*/ 1853008 w 7036148"/>
              <a:gd name="connsiteY6" fmla="*/ 6072719 h 8778753"/>
              <a:gd name="connsiteX7" fmla="*/ 1967308 w 7036148"/>
              <a:gd name="connsiteY7" fmla="*/ 6796619 h 8778753"/>
              <a:gd name="connsiteX8" fmla="*/ 1446608 w 7036148"/>
              <a:gd name="connsiteY8" fmla="*/ 7330019 h 8778753"/>
              <a:gd name="connsiteX9" fmla="*/ 1865708 w 7036148"/>
              <a:gd name="connsiteY9" fmla="*/ 7965019 h 8778753"/>
              <a:gd name="connsiteX10" fmla="*/ 4278708 w 7036148"/>
              <a:gd name="connsiteY10" fmla="*/ 8701619 h 8778753"/>
              <a:gd name="connsiteX11" fmla="*/ 6666308 w 7036148"/>
              <a:gd name="connsiteY11" fmla="*/ 7838019 h 8778753"/>
              <a:gd name="connsiteX12" fmla="*/ 6526608 w 7036148"/>
              <a:gd name="connsiteY12" fmla="*/ 586319 h 8778753"/>
              <a:gd name="connsiteX13" fmla="*/ 1891108 w 7036148"/>
              <a:gd name="connsiteY13" fmla="*/ 560919 h 8778753"/>
              <a:gd name="connsiteX0" fmla="*/ 1849451 w 6994491"/>
              <a:gd name="connsiteY0" fmla="*/ 560919 h 8778753"/>
              <a:gd name="connsiteX1" fmla="*/ 147651 w 6994491"/>
              <a:gd name="connsiteY1" fmla="*/ 1627719 h 8778753"/>
              <a:gd name="connsiteX2" fmla="*/ 84151 w 6994491"/>
              <a:gd name="connsiteY2" fmla="*/ 2770719 h 8778753"/>
              <a:gd name="connsiteX3" fmla="*/ 1125551 w 6994491"/>
              <a:gd name="connsiteY3" fmla="*/ 3951819 h 8778753"/>
              <a:gd name="connsiteX4" fmla="*/ 1824051 w 6994491"/>
              <a:gd name="connsiteY4" fmla="*/ 4650319 h 8778753"/>
              <a:gd name="connsiteX5" fmla="*/ 2179651 w 6994491"/>
              <a:gd name="connsiteY5" fmla="*/ 5437719 h 8778753"/>
              <a:gd name="connsiteX6" fmla="*/ 1811351 w 6994491"/>
              <a:gd name="connsiteY6" fmla="*/ 6072719 h 8778753"/>
              <a:gd name="connsiteX7" fmla="*/ 1925651 w 6994491"/>
              <a:gd name="connsiteY7" fmla="*/ 6796619 h 8778753"/>
              <a:gd name="connsiteX8" fmla="*/ 1404951 w 6994491"/>
              <a:gd name="connsiteY8" fmla="*/ 7330019 h 8778753"/>
              <a:gd name="connsiteX9" fmla="*/ 1824051 w 6994491"/>
              <a:gd name="connsiteY9" fmla="*/ 7965019 h 8778753"/>
              <a:gd name="connsiteX10" fmla="*/ 4237051 w 6994491"/>
              <a:gd name="connsiteY10" fmla="*/ 8701619 h 8778753"/>
              <a:gd name="connsiteX11" fmla="*/ 6624651 w 6994491"/>
              <a:gd name="connsiteY11" fmla="*/ 7838019 h 8778753"/>
              <a:gd name="connsiteX12" fmla="*/ 6484951 w 6994491"/>
              <a:gd name="connsiteY12" fmla="*/ 586319 h 8778753"/>
              <a:gd name="connsiteX13" fmla="*/ 1849451 w 69944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60051 w 7005091"/>
              <a:gd name="connsiteY0" fmla="*/ 560919 h 8778753"/>
              <a:gd name="connsiteX1" fmla="*/ 158251 w 7005091"/>
              <a:gd name="connsiteY1" fmla="*/ 1627719 h 8778753"/>
              <a:gd name="connsiteX2" fmla="*/ 94751 w 7005091"/>
              <a:gd name="connsiteY2" fmla="*/ 2770719 h 8778753"/>
              <a:gd name="connsiteX3" fmla="*/ 1059951 w 7005091"/>
              <a:gd name="connsiteY3" fmla="*/ 3710519 h 8778753"/>
              <a:gd name="connsiteX4" fmla="*/ 1834651 w 7005091"/>
              <a:gd name="connsiteY4" fmla="*/ 4650319 h 8778753"/>
              <a:gd name="connsiteX5" fmla="*/ 2190251 w 7005091"/>
              <a:gd name="connsiteY5" fmla="*/ 5437719 h 8778753"/>
              <a:gd name="connsiteX6" fmla="*/ 1821951 w 7005091"/>
              <a:gd name="connsiteY6" fmla="*/ 6072719 h 8778753"/>
              <a:gd name="connsiteX7" fmla="*/ 1936251 w 7005091"/>
              <a:gd name="connsiteY7" fmla="*/ 6796619 h 8778753"/>
              <a:gd name="connsiteX8" fmla="*/ 1415551 w 7005091"/>
              <a:gd name="connsiteY8" fmla="*/ 7330019 h 8778753"/>
              <a:gd name="connsiteX9" fmla="*/ 1834651 w 7005091"/>
              <a:gd name="connsiteY9" fmla="*/ 7965019 h 8778753"/>
              <a:gd name="connsiteX10" fmla="*/ 4247651 w 7005091"/>
              <a:gd name="connsiteY10" fmla="*/ 8701619 h 8778753"/>
              <a:gd name="connsiteX11" fmla="*/ 6635251 w 7005091"/>
              <a:gd name="connsiteY11" fmla="*/ 7838019 h 8778753"/>
              <a:gd name="connsiteX12" fmla="*/ 6495551 w 7005091"/>
              <a:gd name="connsiteY12" fmla="*/ 586319 h 8778753"/>
              <a:gd name="connsiteX13" fmla="*/ 1860051 w 7005091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832874 w 7003314"/>
              <a:gd name="connsiteY4" fmla="*/ 46503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337574 w 7003314"/>
              <a:gd name="connsiteY4" fmla="*/ 47646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188474 w 7003314"/>
              <a:gd name="connsiteY5" fmla="*/ 54377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78753"/>
              <a:gd name="connsiteX1" fmla="*/ 156474 w 7003314"/>
              <a:gd name="connsiteY1" fmla="*/ 1627719 h 8778753"/>
              <a:gd name="connsiteX2" fmla="*/ 92974 w 7003314"/>
              <a:gd name="connsiteY2" fmla="*/ 2770719 h 8778753"/>
              <a:gd name="connsiteX3" fmla="*/ 1032774 w 7003314"/>
              <a:gd name="connsiteY3" fmla="*/ 3608919 h 8778753"/>
              <a:gd name="connsiteX4" fmla="*/ 1223274 w 7003314"/>
              <a:gd name="connsiteY4" fmla="*/ 4536019 h 8778753"/>
              <a:gd name="connsiteX5" fmla="*/ 2099574 w 7003314"/>
              <a:gd name="connsiteY5" fmla="*/ 5209119 h 8778753"/>
              <a:gd name="connsiteX6" fmla="*/ 1820174 w 7003314"/>
              <a:gd name="connsiteY6" fmla="*/ 6072719 h 8778753"/>
              <a:gd name="connsiteX7" fmla="*/ 1934474 w 7003314"/>
              <a:gd name="connsiteY7" fmla="*/ 6796619 h 8778753"/>
              <a:gd name="connsiteX8" fmla="*/ 1413774 w 7003314"/>
              <a:gd name="connsiteY8" fmla="*/ 7330019 h 8778753"/>
              <a:gd name="connsiteX9" fmla="*/ 1832874 w 7003314"/>
              <a:gd name="connsiteY9" fmla="*/ 7965019 h 8778753"/>
              <a:gd name="connsiteX10" fmla="*/ 4245874 w 7003314"/>
              <a:gd name="connsiteY10" fmla="*/ 8701619 h 8778753"/>
              <a:gd name="connsiteX11" fmla="*/ 6633474 w 7003314"/>
              <a:gd name="connsiteY11" fmla="*/ 7838019 h 8778753"/>
              <a:gd name="connsiteX12" fmla="*/ 6493774 w 7003314"/>
              <a:gd name="connsiteY12" fmla="*/ 586319 h 8778753"/>
              <a:gd name="connsiteX13" fmla="*/ 1858274 w 7003314"/>
              <a:gd name="connsiteY13" fmla="*/ 560919 h 8778753"/>
              <a:gd name="connsiteX0" fmla="*/ 1858274 w 7003314"/>
              <a:gd name="connsiteY0" fmla="*/ 560919 h 8763601"/>
              <a:gd name="connsiteX1" fmla="*/ 156474 w 7003314"/>
              <a:gd name="connsiteY1" fmla="*/ 1627719 h 8763601"/>
              <a:gd name="connsiteX2" fmla="*/ 92974 w 7003314"/>
              <a:gd name="connsiteY2" fmla="*/ 2770719 h 8763601"/>
              <a:gd name="connsiteX3" fmla="*/ 1032774 w 7003314"/>
              <a:gd name="connsiteY3" fmla="*/ 3608919 h 8763601"/>
              <a:gd name="connsiteX4" fmla="*/ 1223274 w 7003314"/>
              <a:gd name="connsiteY4" fmla="*/ 4536019 h 8763601"/>
              <a:gd name="connsiteX5" fmla="*/ 2099574 w 7003314"/>
              <a:gd name="connsiteY5" fmla="*/ 5209119 h 8763601"/>
              <a:gd name="connsiteX6" fmla="*/ 1820174 w 7003314"/>
              <a:gd name="connsiteY6" fmla="*/ 6072719 h 8763601"/>
              <a:gd name="connsiteX7" fmla="*/ 1934474 w 7003314"/>
              <a:gd name="connsiteY7" fmla="*/ 6796619 h 8763601"/>
              <a:gd name="connsiteX8" fmla="*/ 1413774 w 7003314"/>
              <a:gd name="connsiteY8" fmla="*/ 7330019 h 8763601"/>
              <a:gd name="connsiteX9" fmla="*/ 2048774 w 7003314"/>
              <a:gd name="connsiteY9" fmla="*/ 8180919 h 8763601"/>
              <a:gd name="connsiteX10" fmla="*/ 4245874 w 7003314"/>
              <a:gd name="connsiteY10" fmla="*/ 8701619 h 8763601"/>
              <a:gd name="connsiteX11" fmla="*/ 6633474 w 7003314"/>
              <a:gd name="connsiteY11" fmla="*/ 7838019 h 8763601"/>
              <a:gd name="connsiteX12" fmla="*/ 6493774 w 7003314"/>
              <a:gd name="connsiteY12" fmla="*/ 586319 h 8763601"/>
              <a:gd name="connsiteX13" fmla="*/ 1858274 w 7003314"/>
              <a:gd name="connsiteY13" fmla="*/ 560919 h 8763601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58274 w 7003314"/>
              <a:gd name="connsiteY0" fmla="*/ 560919 h 8766267"/>
              <a:gd name="connsiteX1" fmla="*/ 156474 w 7003314"/>
              <a:gd name="connsiteY1" fmla="*/ 1627719 h 8766267"/>
              <a:gd name="connsiteX2" fmla="*/ 92974 w 7003314"/>
              <a:gd name="connsiteY2" fmla="*/ 2770719 h 8766267"/>
              <a:gd name="connsiteX3" fmla="*/ 1032774 w 7003314"/>
              <a:gd name="connsiteY3" fmla="*/ 3608919 h 8766267"/>
              <a:gd name="connsiteX4" fmla="*/ 1223274 w 7003314"/>
              <a:gd name="connsiteY4" fmla="*/ 4536019 h 8766267"/>
              <a:gd name="connsiteX5" fmla="*/ 2099574 w 7003314"/>
              <a:gd name="connsiteY5" fmla="*/ 5209119 h 8766267"/>
              <a:gd name="connsiteX6" fmla="*/ 1820174 w 7003314"/>
              <a:gd name="connsiteY6" fmla="*/ 6072719 h 8766267"/>
              <a:gd name="connsiteX7" fmla="*/ 1934474 w 7003314"/>
              <a:gd name="connsiteY7" fmla="*/ 6796619 h 8766267"/>
              <a:gd name="connsiteX8" fmla="*/ 1413774 w 7003314"/>
              <a:gd name="connsiteY8" fmla="*/ 7330019 h 8766267"/>
              <a:gd name="connsiteX9" fmla="*/ 2048774 w 7003314"/>
              <a:gd name="connsiteY9" fmla="*/ 8142819 h 8766267"/>
              <a:gd name="connsiteX10" fmla="*/ 4245874 w 7003314"/>
              <a:gd name="connsiteY10" fmla="*/ 8701619 h 8766267"/>
              <a:gd name="connsiteX11" fmla="*/ 6633474 w 7003314"/>
              <a:gd name="connsiteY11" fmla="*/ 7838019 h 8766267"/>
              <a:gd name="connsiteX12" fmla="*/ 6493774 w 7003314"/>
              <a:gd name="connsiteY12" fmla="*/ 586319 h 8766267"/>
              <a:gd name="connsiteX13" fmla="*/ 1858274 w 7003314"/>
              <a:gd name="connsiteY13" fmla="*/ 560919 h 8766267"/>
              <a:gd name="connsiteX0" fmla="*/ 1835417 w 6980457"/>
              <a:gd name="connsiteY0" fmla="*/ 560919 h 8766267"/>
              <a:gd name="connsiteX1" fmla="*/ 133617 w 6980457"/>
              <a:gd name="connsiteY1" fmla="*/ 1627719 h 8766267"/>
              <a:gd name="connsiteX2" fmla="*/ 70117 w 6980457"/>
              <a:gd name="connsiteY2" fmla="*/ 2770719 h 8766267"/>
              <a:gd name="connsiteX3" fmla="*/ 676088 w 6980457"/>
              <a:gd name="connsiteY3" fmla="*/ 2738062 h 8766267"/>
              <a:gd name="connsiteX4" fmla="*/ 1200417 w 6980457"/>
              <a:gd name="connsiteY4" fmla="*/ 4536019 h 8766267"/>
              <a:gd name="connsiteX5" fmla="*/ 2076717 w 6980457"/>
              <a:gd name="connsiteY5" fmla="*/ 5209119 h 8766267"/>
              <a:gd name="connsiteX6" fmla="*/ 1797317 w 6980457"/>
              <a:gd name="connsiteY6" fmla="*/ 6072719 h 8766267"/>
              <a:gd name="connsiteX7" fmla="*/ 1911617 w 6980457"/>
              <a:gd name="connsiteY7" fmla="*/ 6796619 h 8766267"/>
              <a:gd name="connsiteX8" fmla="*/ 1390917 w 6980457"/>
              <a:gd name="connsiteY8" fmla="*/ 7330019 h 8766267"/>
              <a:gd name="connsiteX9" fmla="*/ 2025917 w 6980457"/>
              <a:gd name="connsiteY9" fmla="*/ 8142819 h 8766267"/>
              <a:gd name="connsiteX10" fmla="*/ 4223017 w 6980457"/>
              <a:gd name="connsiteY10" fmla="*/ 8701619 h 8766267"/>
              <a:gd name="connsiteX11" fmla="*/ 6610617 w 6980457"/>
              <a:gd name="connsiteY11" fmla="*/ 7838019 h 8766267"/>
              <a:gd name="connsiteX12" fmla="*/ 6470917 w 6980457"/>
              <a:gd name="connsiteY12" fmla="*/ 586319 h 8766267"/>
              <a:gd name="connsiteX13" fmla="*/ 1835417 w 6980457"/>
              <a:gd name="connsiteY13" fmla="*/ 560919 h 8766267"/>
              <a:gd name="connsiteX0" fmla="*/ 1977736 w 7122776"/>
              <a:gd name="connsiteY0" fmla="*/ 559094 h 8764442"/>
              <a:gd name="connsiteX1" fmla="*/ 72736 w 7122776"/>
              <a:gd name="connsiteY1" fmla="*/ 1582351 h 8764442"/>
              <a:gd name="connsiteX2" fmla="*/ 212436 w 7122776"/>
              <a:gd name="connsiteY2" fmla="*/ 2768894 h 8764442"/>
              <a:gd name="connsiteX3" fmla="*/ 818407 w 7122776"/>
              <a:gd name="connsiteY3" fmla="*/ 2736237 h 8764442"/>
              <a:gd name="connsiteX4" fmla="*/ 1342736 w 7122776"/>
              <a:gd name="connsiteY4" fmla="*/ 4534194 h 8764442"/>
              <a:gd name="connsiteX5" fmla="*/ 2219036 w 7122776"/>
              <a:gd name="connsiteY5" fmla="*/ 5207294 h 8764442"/>
              <a:gd name="connsiteX6" fmla="*/ 1939636 w 7122776"/>
              <a:gd name="connsiteY6" fmla="*/ 6070894 h 8764442"/>
              <a:gd name="connsiteX7" fmla="*/ 2053936 w 7122776"/>
              <a:gd name="connsiteY7" fmla="*/ 6794794 h 8764442"/>
              <a:gd name="connsiteX8" fmla="*/ 1533236 w 7122776"/>
              <a:gd name="connsiteY8" fmla="*/ 7328194 h 8764442"/>
              <a:gd name="connsiteX9" fmla="*/ 2168236 w 7122776"/>
              <a:gd name="connsiteY9" fmla="*/ 8140994 h 8764442"/>
              <a:gd name="connsiteX10" fmla="*/ 4365336 w 7122776"/>
              <a:gd name="connsiteY10" fmla="*/ 8699794 h 8764442"/>
              <a:gd name="connsiteX11" fmla="*/ 6752936 w 7122776"/>
              <a:gd name="connsiteY11" fmla="*/ 7836194 h 8764442"/>
              <a:gd name="connsiteX12" fmla="*/ 6613236 w 7122776"/>
              <a:gd name="connsiteY12" fmla="*/ 584494 h 8764442"/>
              <a:gd name="connsiteX13" fmla="*/ 1977736 w 7122776"/>
              <a:gd name="connsiteY13" fmla="*/ 559094 h 8764442"/>
              <a:gd name="connsiteX0" fmla="*/ 828785 w 7167656"/>
              <a:gd name="connsiteY0" fmla="*/ 1165951 h 8529471"/>
              <a:gd name="connsiteX1" fmla="*/ 41385 w 7167656"/>
              <a:gd name="connsiteY1" fmla="*/ 1347380 h 8529471"/>
              <a:gd name="connsiteX2" fmla="*/ 181085 w 7167656"/>
              <a:gd name="connsiteY2" fmla="*/ 2533923 h 8529471"/>
              <a:gd name="connsiteX3" fmla="*/ 787056 w 7167656"/>
              <a:gd name="connsiteY3" fmla="*/ 2501266 h 8529471"/>
              <a:gd name="connsiteX4" fmla="*/ 1311385 w 7167656"/>
              <a:gd name="connsiteY4" fmla="*/ 4299223 h 8529471"/>
              <a:gd name="connsiteX5" fmla="*/ 2187685 w 7167656"/>
              <a:gd name="connsiteY5" fmla="*/ 4972323 h 8529471"/>
              <a:gd name="connsiteX6" fmla="*/ 1908285 w 7167656"/>
              <a:gd name="connsiteY6" fmla="*/ 5835923 h 8529471"/>
              <a:gd name="connsiteX7" fmla="*/ 2022585 w 7167656"/>
              <a:gd name="connsiteY7" fmla="*/ 6559823 h 8529471"/>
              <a:gd name="connsiteX8" fmla="*/ 1501885 w 7167656"/>
              <a:gd name="connsiteY8" fmla="*/ 7093223 h 8529471"/>
              <a:gd name="connsiteX9" fmla="*/ 2136885 w 7167656"/>
              <a:gd name="connsiteY9" fmla="*/ 7906023 h 8529471"/>
              <a:gd name="connsiteX10" fmla="*/ 4333985 w 7167656"/>
              <a:gd name="connsiteY10" fmla="*/ 8464823 h 8529471"/>
              <a:gd name="connsiteX11" fmla="*/ 6721585 w 7167656"/>
              <a:gd name="connsiteY11" fmla="*/ 7601223 h 8529471"/>
              <a:gd name="connsiteX12" fmla="*/ 6581885 w 7167656"/>
              <a:gd name="connsiteY12" fmla="*/ 349523 h 8529471"/>
              <a:gd name="connsiteX13" fmla="*/ 828785 w 7167656"/>
              <a:gd name="connsiteY13" fmla="*/ 1165951 h 8529471"/>
              <a:gd name="connsiteX0" fmla="*/ 828785 w 7056323"/>
              <a:gd name="connsiteY0" fmla="*/ 1294620 h 8658140"/>
              <a:gd name="connsiteX1" fmla="*/ 41385 w 7056323"/>
              <a:gd name="connsiteY1" fmla="*/ 1476049 h 8658140"/>
              <a:gd name="connsiteX2" fmla="*/ 181085 w 7056323"/>
              <a:gd name="connsiteY2" fmla="*/ 2662592 h 8658140"/>
              <a:gd name="connsiteX3" fmla="*/ 787056 w 7056323"/>
              <a:gd name="connsiteY3" fmla="*/ 2629935 h 8658140"/>
              <a:gd name="connsiteX4" fmla="*/ 1311385 w 7056323"/>
              <a:gd name="connsiteY4" fmla="*/ 4427892 h 8658140"/>
              <a:gd name="connsiteX5" fmla="*/ 2187685 w 7056323"/>
              <a:gd name="connsiteY5" fmla="*/ 5100992 h 8658140"/>
              <a:gd name="connsiteX6" fmla="*/ 1908285 w 7056323"/>
              <a:gd name="connsiteY6" fmla="*/ 5964592 h 8658140"/>
              <a:gd name="connsiteX7" fmla="*/ 2022585 w 7056323"/>
              <a:gd name="connsiteY7" fmla="*/ 6688492 h 8658140"/>
              <a:gd name="connsiteX8" fmla="*/ 1501885 w 7056323"/>
              <a:gd name="connsiteY8" fmla="*/ 7221892 h 8658140"/>
              <a:gd name="connsiteX9" fmla="*/ 2136885 w 7056323"/>
              <a:gd name="connsiteY9" fmla="*/ 8034692 h 8658140"/>
              <a:gd name="connsiteX10" fmla="*/ 4333985 w 7056323"/>
              <a:gd name="connsiteY10" fmla="*/ 8593492 h 8658140"/>
              <a:gd name="connsiteX11" fmla="*/ 6721585 w 7056323"/>
              <a:gd name="connsiteY11" fmla="*/ 7729892 h 8658140"/>
              <a:gd name="connsiteX12" fmla="*/ 6581885 w 7056323"/>
              <a:gd name="connsiteY12" fmla="*/ 478192 h 8658140"/>
              <a:gd name="connsiteX13" fmla="*/ 2499473 w 7056323"/>
              <a:gd name="connsiteY13" fmla="*/ 756510 h 8658140"/>
              <a:gd name="connsiteX14" fmla="*/ 828785 w 7056323"/>
              <a:gd name="connsiteY14" fmla="*/ 1294620 h 8658140"/>
              <a:gd name="connsiteX0" fmla="*/ 828785 w 7095995"/>
              <a:gd name="connsiteY0" fmla="*/ 1422047 h 8785567"/>
              <a:gd name="connsiteX1" fmla="*/ 41385 w 7095995"/>
              <a:gd name="connsiteY1" fmla="*/ 1603476 h 8785567"/>
              <a:gd name="connsiteX2" fmla="*/ 181085 w 7095995"/>
              <a:gd name="connsiteY2" fmla="*/ 2790019 h 8785567"/>
              <a:gd name="connsiteX3" fmla="*/ 787056 w 7095995"/>
              <a:gd name="connsiteY3" fmla="*/ 2757362 h 8785567"/>
              <a:gd name="connsiteX4" fmla="*/ 1311385 w 7095995"/>
              <a:gd name="connsiteY4" fmla="*/ 4555319 h 8785567"/>
              <a:gd name="connsiteX5" fmla="*/ 2187685 w 7095995"/>
              <a:gd name="connsiteY5" fmla="*/ 5228419 h 8785567"/>
              <a:gd name="connsiteX6" fmla="*/ 1908285 w 7095995"/>
              <a:gd name="connsiteY6" fmla="*/ 6092019 h 8785567"/>
              <a:gd name="connsiteX7" fmla="*/ 2022585 w 7095995"/>
              <a:gd name="connsiteY7" fmla="*/ 6815919 h 8785567"/>
              <a:gd name="connsiteX8" fmla="*/ 1501885 w 7095995"/>
              <a:gd name="connsiteY8" fmla="*/ 7349319 h 8785567"/>
              <a:gd name="connsiteX9" fmla="*/ 2136885 w 7095995"/>
              <a:gd name="connsiteY9" fmla="*/ 8162119 h 8785567"/>
              <a:gd name="connsiteX10" fmla="*/ 4333985 w 7095995"/>
              <a:gd name="connsiteY10" fmla="*/ 8720919 h 8785567"/>
              <a:gd name="connsiteX11" fmla="*/ 6721585 w 7095995"/>
              <a:gd name="connsiteY11" fmla="*/ 7857319 h 8785567"/>
              <a:gd name="connsiteX12" fmla="*/ 6581885 w 7095995"/>
              <a:gd name="connsiteY12" fmla="*/ 605619 h 8785567"/>
              <a:gd name="connsiteX13" fmla="*/ 1889873 w 7095995"/>
              <a:gd name="connsiteY13" fmla="*/ 506566 h 8785567"/>
              <a:gd name="connsiteX14" fmla="*/ 828785 w 7095995"/>
              <a:gd name="connsiteY14" fmla="*/ 1422047 h 8785567"/>
              <a:gd name="connsiteX0" fmla="*/ 740420 w 7007630"/>
              <a:gd name="connsiteY0" fmla="*/ 1422047 h 8785567"/>
              <a:gd name="connsiteX1" fmla="*/ 69134 w 7007630"/>
              <a:gd name="connsiteY1" fmla="*/ 1792162 h 8785567"/>
              <a:gd name="connsiteX2" fmla="*/ 92720 w 7007630"/>
              <a:gd name="connsiteY2" fmla="*/ 2790019 h 8785567"/>
              <a:gd name="connsiteX3" fmla="*/ 698691 w 7007630"/>
              <a:gd name="connsiteY3" fmla="*/ 2757362 h 8785567"/>
              <a:gd name="connsiteX4" fmla="*/ 1223020 w 7007630"/>
              <a:gd name="connsiteY4" fmla="*/ 4555319 h 8785567"/>
              <a:gd name="connsiteX5" fmla="*/ 2099320 w 7007630"/>
              <a:gd name="connsiteY5" fmla="*/ 5228419 h 8785567"/>
              <a:gd name="connsiteX6" fmla="*/ 1819920 w 7007630"/>
              <a:gd name="connsiteY6" fmla="*/ 6092019 h 8785567"/>
              <a:gd name="connsiteX7" fmla="*/ 1934220 w 7007630"/>
              <a:gd name="connsiteY7" fmla="*/ 6815919 h 8785567"/>
              <a:gd name="connsiteX8" fmla="*/ 1413520 w 7007630"/>
              <a:gd name="connsiteY8" fmla="*/ 7349319 h 8785567"/>
              <a:gd name="connsiteX9" fmla="*/ 2048520 w 7007630"/>
              <a:gd name="connsiteY9" fmla="*/ 8162119 h 8785567"/>
              <a:gd name="connsiteX10" fmla="*/ 4245620 w 7007630"/>
              <a:gd name="connsiteY10" fmla="*/ 8720919 h 8785567"/>
              <a:gd name="connsiteX11" fmla="*/ 6633220 w 7007630"/>
              <a:gd name="connsiteY11" fmla="*/ 7857319 h 8785567"/>
              <a:gd name="connsiteX12" fmla="*/ 6493520 w 7007630"/>
              <a:gd name="connsiteY12" fmla="*/ 605619 h 8785567"/>
              <a:gd name="connsiteX13" fmla="*/ 1801508 w 7007630"/>
              <a:gd name="connsiteY13" fmla="*/ 506566 h 8785567"/>
              <a:gd name="connsiteX14" fmla="*/ 740420 w 7007630"/>
              <a:gd name="connsiteY14" fmla="*/ 1422047 h 8785567"/>
              <a:gd name="connsiteX0" fmla="*/ 782840 w 7050050"/>
              <a:gd name="connsiteY0" fmla="*/ 1422047 h 8785567"/>
              <a:gd name="connsiteX1" fmla="*/ 111554 w 7050050"/>
              <a:gd name="connsiteY1" fmla="*/ 1792162 h 8785567"/>
              <a:gd name="connsiteX2" fmla="*/ 135140 w 7050050"/>
              <a:gd name="connsiteY2" fmla="*/ 2790019 h 8785567"/>
              <a:gd name="connsiteX3" fmla="*/ 741111 w 7050050"/>
              <a:gd name="connsiteY3" fmla="*/ 2757362 h 8785567"/>
              <a:gd name="connsiteX4" fmla="*/ 1265440 w 7050050"/>
              <a:gd name="connsiteY4" fmla="*/ 4555319 h 8785567"/>
              <a:gd name="connsiteX5" fmla="*/ 2141740 w 7050050"/>
              <a:gd name="connsiteY5" fmla="*/ 5228419 h 8785567"/>
              <a:gd name="connsiteX6" fmla="*/ 1862340 w 7050050"/>
              <a:gd name="connsiteY6" fmla="*/ 6092019 h 8785567"/>
              <a:gd name="connsiteX7" fmla="*/ 1976640 w 7050050"/>
              <a:gd name="connsiteY7" fmla="*/ 6815919 h 8785567"/>
              <a:gd name="connsiteX8" fmla="*/ 1455940 w 7050050"/>
              <a:gd name="connsiteY8" fmla="*/ 7349319 h 8785567"/>
              <a:gd name="connsiteX9" fmla="*/ 2090940 w 7050050"/>
              <a:gd name="connsiteY9" fmla="*/ 8162119 h 8785567"/>
              <a:gd name="connsiteX10" fmla="*/ 4288040 w 7050050"/>
              <a:gd name="connsiteY10" fmla="*/ 8720919 h 8785567"/>
              <a:gd name="connsiteX11" fmla="*/ 6675640 w 7050050"/>
              <a:gd name="connsiteY11" fmla="*/ 7857319 h 8785567"/>
              <a:gd name="connsiteX12" fmla="*/ 6535940 w 7050050"/>
              <a:gd name="connsiteY12" fmla="*/ 605619 h 8785567"/>
              <a:gd name="connsiteX13" fmla="*/ 1843928 w 7050050"/>
              <a:gd name="connsiteY13" fmla="*/ 506566 h 8785567"/>
              <a:gd name="connsiteX14" fmla="*/ 782840 w 7050050"/>
              <a:gd name="connsiteY14" fmla="*/ 1422047 h 8785567"/>
              <a:gd name="connsiteX0" fmla="*/ 754697 w 7021907"/>
              <a:gd name="connsiteY0" fmla="*/ 1422047 h 8785567"/>
              <a:gd name="connsiteX1" fmla="*/ 83411 w 7021907"/>
              <a:gd name="connsiteY1" fmla="*/ 1792162 h 8785567"/>
              <a:gd name="connsiteX2" fmla="*/ 106997 w 7021907"/>
              <a:gd name="connsiteY2" fmla="*/ 2790019 h 8785567"/>
              <a:gd name="connsiteX3" fmla="*/ 712968 w 7021907"/>
              <a:gd name="connsiteY3" fmla="*/ 2757362 h 8785567"/>
              <a:gd name="connsiteX4" fmla="*/ 1237297 w 7021907"/>
              <a:gd name="connsiteY4" fmla="*/ 4555319 h 8785567"/>
              <a:gd name="connsiteX5" fmla="*/ 2113597 w 7021907"/>
              <a:gd name="connsiteY5" fmla="*/ 5228419 h 8785567"/>
              <a:gd name="connsiteX6" fmla="*/ 1834197 w 7021907"/>
              <a:gd name="connsiteY6" fmla="*/ 6092019 h 8785567"/>
              <a:gd name="connsiteX7" fmla="*/ 1948497 w 7021907"/>
              <a:gd name="connsiteY7" fmla="*/ 6815919 h 8785567"/>
              <a:gd name="connsiteX8" fmla="*/ 1427797 w 7021907"/>
              <a:gd name="connsiteY8" fmla="*/ 7349319 h 8785567"/>
              <a:gd name="connsiteX9" fmla="*/ 2062797 w 7021907"/>
              <a:gd name="connsiteY9" fmla="*/ 8162119 h 8785567"/>
              <a:gd name="connsiteX10" fmla="*/ 4259897 w 7021907"/>
              <a:gd name="connsiteY10" fmla="*/ 8720919 h 8785567"/>
              <a:gd name="connsiteX11" fmla="*/ 6647497 w 7021907"/>
              <a:gd name="connsiteY11" fmla="*/ 7857319 h 8785567"/>
              <a:gd name="connsiteX12" fmla="*/ 6507797 w 7021907"/>
              <a:gd name="connsiteY12" fmla="*/ 605619 h 8785567"/>
              <a:gd name="connsiteX13" fmla="*/ 1815785 w 7021907"/>
              <a:gd name="connsiteY13" fmla="*/ 506566 h 8785567"/>
              <a:gd name="connsiteX14" fmla="*/ 754697 w 7021907"/>
              <a:gd name="connsiteY14" fmla="*/ 1422047 h 8785567"/>
              <a:gd name="connsiteX0" fmla="*/ 743552 w 7010762"/>
              <a:gd name="connsiteY0" fmla="*/ 1422047 h 8785567"/>
              <a:gd name="connsiteX1" fmla="*/ 72266 w 7010762"/>
              <a:gd name="connsiteY1" fmla="*/ 1792162 h 8785567"/>
              <a:gd name="connsiteX2" fmla="*/ 95852 w 7010762"/>
              <a:gd name="connsiteY2" fmla="*/ 2790019 h 8785567"/>
              <a:gd name="connsiteX3" fmla="*/ 701823 w 7010762"/>
              <a:gd name="connsiteY3" fmla="*/ 2757362 h 8785567"/>
              <a:gd name="connsiteX4" fmla="*/ 1226152 w 7010762"/>
              <a:gd name="connsiteY4" fmla="*/ 4555319 h 8785567"/>
              <a:gd name="connsiteX5" fmla="*/ 2102452 w 7010762"/>
              <a:gd name="connsiteY5" fmla="*/ 5228419 h 8785567"/>
              <a:gd name="connsiteX6" fmla="*/ 1823052 w 7010762"/>
              <a:gd name="connsiteY6" fmla="*/ 6092019 h 8785567"/>
              <a:gd name="connsiteX7" fmla="*/ 1937352 w 7010762"/>
              <a:gd name="connsiteY7" fmla="*/ 6815919 h 8785567"/>
              <a:gd name="connsiteX8" fmla="*/ 1416652 w 7010762"/>
              <a:gd name="connsiteY8" fmla="*/ 7349319 h 8785567"/>
              <a:gd name="connsiteX9" fmla="*/ 2051652 w 7010762"/>
              <a:gd name="connsiteY9" fmla="*/ 8162119 h 8785567"/>
              <a:gd name="connsiteX10" fmla="*/ 4248752 w 7010762"/>
              <a:gd name="connsiteY10" fmla="*/ 8720919 h 8785567"/>
              <a:gd name="connsiteX11" fmla="*/ 6636352 w 7010762"/>
              <a:gd name="connsiteY11" fmla="*/ 7857319 h 8785567"/>
              <a:gd name="connsiteX12" fmla="*/ 6496652 w 7010762"/>
              <a:gd name="connsiteY12" fmla="*/ 605619 h 8785567"/>
              <a:gd name="connsiteX13" fmla="*/ 1804640 w 7010762"/>
              <a:gd name="connsiteY13" fmla="*/ 506566 h 8785567"/>
              <a:gd name="connsiteX14" fmla="*/ 743552 w 7010762"/>
              <a:gd name="connsiteY14" fmla="*/ 1422047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88900 w 7023881"/>
              <a:gd name="connsiteY0" fmla="*/ 1334962 h 8785567"/>
              <a:gd name="connsiteX1" fmla="*/ 85385 w 7023881"/>
              <a:gd name="connsiteY1" fmla="*/ 1792162 h 8785567"/>
              <a:gd name="connsiteX2" fmla="*/ 108971 w 7023881"/>
              <a:gd name="connsiteY2" fmla="*/ 2790019 h 8785567"/>
              <a:gd name="connsiteX3" fmla="*/ 714942 w 7023881"/>
              <a:gd name="connsiteY3" fmla="*/ 2757362 h 8785567"/>
              <a:gd name="connsiteX4" fmla="*/ 1239271 w 7023881"/>
              <a:gd name="connsiteY4" fmla="*/ 4555319 h 8785567"/>
              <a:gd name="connsiteX5" fmla="*/ 2115571 w 7023881"/>
              <a:gd name="connsiteY5" fmla="*/ 5228419 h 8785567"/>
              <a:gd name="connsiteX6" fmla="*/ 1836171 w 7023881"/>
              <a:gd name="connsiteY6" fmla="*/ 6092019 h 8785567"/>
              <a:gd name="connsiteX7" fmla="*/ 1950471 w 7023881"/>
              <a:gd name="connsiteY7" fmla="*/ 6815919 h 8785567"/>
              <a:gd name="connsiteX8" fmla="*/ 1429771 w 7023881"/>
              <a:gd name="connsiteY8" fmla="*/ 7349319 h 8785567"/>
              <a:gd name="connsiteX9" fmla="*/ 2064771 w 7023881"/>
              <a:gd name="connsiteY9" fmla="*/ 8162119 h 8785567"/>
              <a:gd name="connsiteX10" fmla="*/ 4261871 w 7023881"/>
              <a:gd name="connsiteY10" fmla="*/ 8720919 h 8785567"/>
              <a:gd name="connsiteX11" fmla="*/ 6649471 w 7023881"/>
              <a:gd name="connsiteY11" fmla="*/ 7857319 h 8785567"/>
              <a:gd name="connsiteX12" fmla="*/ 6509771 w 7023881"/>
              <a:gd name="connsiteY12" fmla="*/ 605619 h 8785567"/>
              <a:gd name="connsiteX13" fmla="*/ 1817759 w 7023881"/>
              <a:gd name="connsiteY13" fmla="*/ 506566 h 8785567"/>
              <a:gd name="connsiteX14" fmla="*/ 988900 w 702388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675752 w 6984691"/>
              <a:gd name="connsiteY3" fmla="*/ 2757362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796981 w 6984691"/>
              <a:gd name="connsiteY6" fmla="*/ 6092019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  <a:gd name="connsiteX0" fmla="*/ 949710 w 6984691"/>
              <a:gd name="connsiteY0" fmla="*/ 1334962 h 8785567"/>
              <a:gd name="connsiteX1" fmla="*/ 46195 w 6984691"/>
              <a:gd name="connsiteY1" fmla="*/ 1792162 h 8785567"/>
              <a:gd name="connsiteX2" fmla="*/ 69781 w 6984691"/>
              <a:gd name="connsiteY2" fmla="*/ 2790019 h 8785567"/>
              <a:gd name="connsiteX3" fmla="*/ 966038 w 6984691"/>
              <a:gd name="connsiteY3" fmla="*/ 2931533 h 8785567"/>
              <a:gd name="connsiteX4" fmla="*/ 1200081 w 6984691"/>
              <a:gd name="connsiteY4" fmla="*/ 4555319 h 8785567"/>
              <a:gd name="connsiteX5" fmla="*/ 2076381 w 6984691"/>
              <a:gd name="connsiteY5" fmla="*/ 5228419 h 8785567"/>
              <a:gd name="connsiteX6" fmla="*/ 1492181 w 6984691"/>
              <a:gd name="connsiteY6" fmla="*/ 6033962 h 8785567"/>
              <a:gd name="connsiteX7" fmla="*/ 1911281 w 6984691"/>
              <a:gd name="connsiteY7" fmla="*/ 6815919 h 8785567"/>
              <a:gd name="connsiteX8" fmla="*/ 1390581 w 6984691"/>
              <a:gd name="connsiteY8" fmla="*/ 7349319 h 8785567"/>
              <a:gd name="connsiteX9" fmla="*/ 2025581 w 6984691"/>
              <a:gd name="connsiteY9" fmla="*/ 8162119 h 8785567"/>
              <a:gd name="connsiteX10" fmla="*/ 4222681 w 6984691"/>
              <a:gd name="connsiteY10" fmla="*/ 8720919 h 8785567"/>
              <a:gd name="connsiteX11" fmla="*/ 6610281 w 6984691"/>
              <a:gd name="connsiteY11" fmla="*/ 7857319 h 8785567"/>
              <a:gd name="connsiteX12" fmla="*/ 6470581 w 6984691"/>
              <a:gd name="connsiteY12" fmla="*/ 605619 h 8785567"/>
              <a:gd name="connsiteX13" fmla="*/ 1778569 w 6984691"/>
              <a:gd name="connsiteY13" fmla="*/ 506566 h 8785567"/>
              <a:gd name="connsiteX14" fmla="*/ 949710 w 6984691"/>
              <a:gd name="connsiteY14" fmla="*/ 1334962 h 878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84691" h="8785567">
                <a:moveTo>
                  <a:pt x="949710" y="1334962"/>
                </a:moveTo>
                <a:cubicBezTo>
                  <a:pt x="1735039" y="1926599"/>
                  <a:pt x="-329665" y="1375482"/>
                  <a:pt x="46195" y="1792162"/>
                </a:cubicBezTo>
                <a:cubicBezTo>
                  <a:pt x="422055" y="2208842"/>
                  <a:pt x="-83526" y="2600124"/>
                  <a:pt x="69781" y="2790019"/>
                </a:cubicBezTo>
                <a:cubicBezTo>
                  <a:pt x="223088" y="2979914"/>
                  <a:pt x="376697" y="2419602"/>
                  <a:pt x="966038" y="2931533"/>
                </a:cubicBezTo>
                <a:cubicBezTo>
                  <a:pt x="1555379" y="3443464"/>
                  <a:pt x="942453" y="3722562"/>
                  <a:pt x="1200081" y="4555319"/>
                </a:cubicBezTo>
                <a:cubicBezTo>
                  <a:pt x="1457709" y="5388076"/>
                  <a:pt x="2245412" y="4503008"/>
                  <a:pt x="2076381" y="5228419"/>
                </a:cubicBezTo>
                <a:cubicBezTo>
                  <a:pt x="1907350" y="5953830"/>
                  <a:pt x="1766441" y="5638751"/>
                  <a:pt x="1492181" y="6033962"/>
                </a:cubicBezTo>
                <a:cubicBezTo>
                  <a:pt x="1217921" y="6429173"/>
                  <a:pt x="1608900" y="6495092"/>
                  <a:pt x="1911281" y="6815919"/>
                </a:cubicBezTo>
                <a:cubicBezTo>
                  <a:pt x="2213662" y="7136746"/>
                  <a:pt x="1037702" y="7161236"/>
                  <a:pt x="1390581" y="7349319"/>
                </a:cubicBezTo>
                <a:cubicBezTo>
                  <a:pt x="1743460" y="7537402"/>
                  <a:pt x="2108736" y="7755719"/>
                  <a:pt x="2025581" y="8162119"/>
                </a:cubicBezTo>
                <a:cubicBezTo>
                  <a:pt x="1942426" y="8568519"/>
                  <a:pt x="3458564" y="8771719"/>
                  <a:pt x="4222681" y="8720919"/>
                </a:cubicBezTo>
                <a:cubicBezTo>
                  <a:pt x="4986798" y="8670119"/>
                  <a:pt x="6235631" y="9209869"/>
                  <a:pt x="6610281" y="7857319"/>
                </a:cubicBezTo>
                <a:cubicBezTo>
                  <a:pt x="6984931" y="6504769"/>
                  <a:pt x="7275866" y="1830744"/>
                  <a:pt x="6470581" y="605619"/>
                </a:cubicBezTo>
                <a:cubicBezTo>
                  <a:pt x="5665296" y="-619506"/>
                  <a:pt x="2737419" y="370495"/>
                  <a:pt x="1778569" y="506566"/>
                </a:cubicBezTo>
                <a:cubicBezTo>
                  <a:pt x="819719" y="642637"/>
                  <a:pt x="164381" y="743325"/>
                  <a:pt x="949710" y="1334962"/>
                </a:cubicBez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082"/>
                      </a14:imgEffect>
                      <a14:imgEffect>
                        <a14:saturation sat="173000"/>
                      </a14:imgEffect>
                      <a14:imgEffect>
                        <a14:brightnessContrast contras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65" name="CaixaDeTexto 2064">
            <a:extLst>
              <a:ext uri="{FF2B5EF4-FFF2-40B4-BE49-F238E27FC236}">
                <a16:creationId xmlns:a16="http://schemas.microsoft.com/office/drawing/2014/main" id="{A24A6592-2CC8-D70E-66E3-73D1877CBECC}"/>
              </a:ext>
            </a:extLst>
          </p:cNvPr>
          <p:cNvSpPr txBox="1"/>
          <p:nvPr/>
        </p:nvSpPr>
        <p:spPr>
          <a:xfrm rot="20983931">
            <a:off x="15123017" y="2236588"/>
            <a:ext cx="2787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Significado</a:t>
            </a:r>
          </a:p>
          <a:p>
            <a:pPr algn="r"/>
            <a:r>
              <a:rPr lang="pt-BR" sz="4800" dirty="0">
                <a:solidFill>
                  <a:srgbClr val="4C081D"/>
                </a:solidFill>
                <a:latin typeface="Bernard MT Condensed" panose="02050806060905020404" pitchFamily="18" charset="0"/>
              </a:rPr>
              <a:t>das Cores</a:t>
            </a:r>
          </a:p>
        </p:txBody>
      </p:sp>
      <p:sp>
        <p:nvSpPr>
          <p:cNvPr id="2067" name="CaixaDeTexto 2066">
            <a:extLst>
              <a:ext uri="{FF2B5EF4-FFF2-40B4-BE49-F238E27FC236}">
                <a16:creationId xmlns:a16="http://schemas.microsoft.com/office/drawing/2014/main" id="{B51034B4-31F3-DC26-9D7A-BA62952BFD6C}"/>
              </a:ext>
            </a:extLst>
          </p:cNvPr>
          <p:cNvSpPr txBox="1"/>
          <p:nvPr/>
        </p:nvSpPr>
        <p:spPr>
          <a:xfrm rot="21000000">
            <a:off x="17358285" y="5100136"/>
            <a:ext cx="1370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Elegante</a:t>
            </a:r>
          </a:p>
        </p:txBody>
      </p:sp>
      <p:sp>
        <p:nvSpPr>
          <p:cNvPr id="2068" name="CaixaDeTexto 2067">
            <a:extLst>
              <a:ext uri="{FF2B5EF4-FFF2-40B4-BE49-F238E27FC236}">
                <a16:creationId xmlns:a16="http://schemas.microsoft.com/office/drawing/2014/main" id="{5E995DC2-E9E1-2458-4786-2B45D864A1C7}"/>
              </a:ext>
            </a:extLst>
          </p:cNvPr>
          <p:cNvSpPr txBox="1"/>
          <p:nvPr/>
        </p:nvSpPr>
        <p:spPr>
          <a:xfrm rot="21000000">
            <a:off x="15551770" y="4505805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Intensidade</a:t>
            </a:r>
          </a:p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emocional</a:t>
            </a:r>
          </a:p>
        </p:txBody>
      </p:sp>
      <p:sp>
        <p:nvSpPr>
          <p:cNvPr id="2069" name="CaixaDeTexto 2068">
            <a:extLst>
              <a:ext uri="{FF2B5EF4-FFF2-40B4-BE49-F238E27FC236}">
                <a16:creationId xmlns:a16="http://schemas.microsoft.com/office/drawing/2014/main" id="{B0408DA7-6B37-D8C7-C64E-5F8BA01EBB63}"/>
              </a:ext>
            </a:extLst>
          </p:cNvPr>
          <p:cNvSpPr txBox="1"/>
          <p:nvPr/>
        </p:nvSpPr>
        <p:spPr>
          <a:xfrm rot="21000000">
            <a:off x="15667153" y="5811174"/>
            <a:ext cx="158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Agradável</a:t>
            </a:r>
          </a:p>
        </p:txBody>
      </p:sp>
      <p:sp>
        <p:nvSpPr>
          <p:cNvPr id="2071" name="CaixaDeTexto 2070">
            <a:extLst>
              <a:ext uri="{FF2B5EF4-FFF2-40B4-BE49-F238E27FC236}">
                <a16:creationId xmlns:a16="http://schemas.microsoft.com/office/drawing/2014/main" id="{F7B47A56-5A16-587B-7F35-FC1A6A3A3DBB}"/>
              </a:ext>
            </a:extLst>
          </p:cNvPr>
          <p:cNvSpPr txBox="1"/>
          <p:nvPr/>
        </p:nvSpPr>
        <p:spPr>
          <a:xfrm rot="21000000">
            <a:off x="16842358" y="6196245"/>
            <a:ext cx="181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4C081D"/>
                </a:solidFill>
                <a:latin typeface="Amasis MT Pro Medium" panose="02040604050005020304" pitchFamily="18" charset="0"/>
              </a:rPr>
              <a:t>Confortável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763A09E-31F1-DBDE-7366-19C4FCF427D8}"/>
              </a:ext>
            </a:extLst>
          </p:cNvPr>
          <p:cNvSpPr/>
          <p:nvPr/>
        </p:nvSpPr>
        <p:spPr>
          <a:xfrm>
            <a:off x="2978150" y="51344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9DD3FF-C904-2BA4-B29B-7EA385D2C263}"/>
              </a:ext>
            </a:extLst>
          </p:cNvPr>
          <p:cNvSpPr/>
          <p:nvPr/>
        </p:nvSpPr>
        <p:spPr>
          <a:xfrm>
            <a:off x="2978150" y="50589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CD36AB09-048A-9A82-72F6-1DF8455901DE}"/>
              </a:ext>
            </a:extLst>
          </p:cNvPr>
          <p:cNvSpPr/>
          <p:nvPr/>
        </p:nvSpPr>
        <p:spPr>
          <a:xfrm>
            <a:off x="4292600" y="44132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9BCB4E-831D-A128-4562-2EB1131EAE96}"/>
              </a:ext>
            </a:extLst>
          </p:cNvPr>
          <p:cNvSpPr/>
          <p:nvPr/>
        </p:nvSpPr>
        <p:spPr>
          <a:xfrm>
            <a:off x="863600" y="2286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4CE3E72-1275-F9D2-1DF9-8DAE01690D5E}"/>
              </a:ext>
            </a:extLst>
          </p:cNvPr>
          <p:cNvSpPr/>
          <p:nvPr/>
        </p:nvSpPr>
        <p:spPr>
          <a:xfrm>
            <a:off x="952500" y="4413249"/>
            <a:ext cx="7312473" cy="21677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F3EBBB-D0E7-27E0-0A1A-84FD4D63C618}"/>
              </a:ext>
            </a:extLst>
          </p:cNvPr>
          <p:cNvSpPr/>
          <p:nvPr/>
        </p:nvSpPr>
        <p:spPr>
          <a:xfrm>
            <a:off x="952500" y="317500"/>
            <a:ext cx="7312473" cy="40957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1270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1D2E01-B997-7E27-4AD5-D93496D43002}"/>
              </a:ext>
            </a:extLst>
          </p:cNvPr>
          <p:cNvSpPr txBox="1"/>
          <p:nvPr/>
        </p:nvSpPr>
        <p:spPr>
          <a:xfrm>
            <a:off x="1041400" y="245099"/>
            <a:ext cx="43942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4400" dirty="0">
                <a:ln w="12700">
                  <a:solidFill>
                    <a:schemeClr val="bg1"/>
                  </a:solidFill>
                </a:ln>
                <a:noFill/>
                <a:effectLst>
                  <a:glow rad="76200">
                    <a:schemeClr val="bg1">
                      <a:alpha val="15000"/>
                    </a:schemeClr>
                  </a:glow>
                </a:effectLst>
                <a:latin typeface="Haettenschweiler" panose="020B0706040902060204" pitchFamily="34" charset="0"/>
              </a:rPr>
              <a:t>TECNOLOGIAS UTILIZADAS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1DAE348-F996-92FC-FAD7-662DC4074605}"/>
              </a:ext>
            </a:extLst>
          </p:cNvPr>
          <p:cNvSpPr/>
          <p:nvPr/>
        </p:nvSpPr>
        <p:spPr>
          <a:xfrm>
            <a:off x="1068070" y="1031038"/>
            <a:ext cx="7071359" cy="3306741"/>
          </a:xfrm>
          <a:prstGeom prst="roundRect">
            <a:avLst>
              <a:gd name="adj" fmla="val 32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38F1D24-920D-9751-9380-F10A4FE9A787}"/>
              </a:ext>
            </a:extLst>
          </p:cNvPr>
          <p:cNvSpPr/>
          <p:nvPr/>
        </p:nvSpPr>
        <p:spPr>
          <a:xfrm>
            <a:off x="1251685" y="46710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7CBEC4-B4CD-3AC3-BB0D-7B8FE721EB9C}"/>
              </a:ext>
            </a:extLst>
          </p:cNvPr>
          <p:cNvSpPr txBox="1"/>
          <p:nvPr/>
        </p:nvSpPr>
        <p:spPr>
          <a:xfrm rot="21435170">
            <a:off x="1329385" y="47323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AE9424D9-2147-D6E1-AED2-0C3CC9A19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72" y="2509919"/>
            <a:ext cx="1484381" cy="424286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m 2048">
            <a:extLst>
              <a:ext uri="{FF2B5EF4-FFF2-40B4-BE49-F238E27FC236}">
                <a16:creationId xmlns:a16="http://schemas.microsoft.com/office/drawing/2014/main" id="{9319E958-974E-08F2-594A-15A0CB6A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6832" y="2377339"/>
            <a:ext cx="772613" cy="772613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2070" name="Picture 22" descr="News and Announcements - InfinityFree Forum">
            <a:extLst>
              <a:ext uri="{FF2B5EF4-FFF2-40B4-BE49-F238E27FC236}">
                <a16:creationId xmlns:a16="http://schemas.microsoft.com/office/drawing/2014/main" id="{ABD911EB-8BC7-54CF-B0AE-42C24679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1" y="3292686"/>
            <a:ext cx="1019175" cy="101917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gma - ícones de logotipo grátis">
            <a:extLst>
              <a:ext uri="{FF2B5EF4-FFF2-40B4-BE49-F238E27FC236}">
                <a16:creationId xmlns:a16="http://schemas.microsoft.com/office/drawing/2014/main" id="{1D9082E2-A1EE-9E15-61DB-3C0D4BDC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434" y="2499166"/>
            <a:ext cx="550533" cy="550533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hotoshop - ícones de interface grátis">
            <a:extLst>
              <a:ext uri="{FF2B5EF4-FFF2-40B4-BE49-F238E27FC236}">
                <a16:creationId xmlns:a16="http://schemas.microsoft.com/office/drawing/2014/main" id="{F117F535-3EB3-572D-7A5D-E15A870E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3" y="2499166"/>
            <a:ext cx="523711" cy="523711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757B92D2-F68A-0793-26FD-35C26736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34201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m 28" descr="Logotipo, nome da empresa&#10;&#10;Descrição gerada automaticamente">
            <a:extLst>
              <a:ext uri="{FF2B5EF4-FFF2-40B4-BE49-F238E27FC236}">
                <a16:creationId xmlns:a16="http://schemas.microsoft.com/office/drawing/2014/main" id="{42BA8B6A-255C-5F57-37D6-9F8A92C13A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7" b="18367"/>
          <a:stretch/>
        </p:blipFill>
        <p:spPr>
          <a:xfrm>
            <a:off x="1874478" y="1205956"/>
            <a:ext cx="1244600" cy="78740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C642816-67E4-77A7-4CC3-41F8CDEAFC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346" y="1205956"/>
            <a:ext cx="787400" cy="78740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</p:spPr>
      </p:pic>
      <p:pic>
        <p:nvPicPr>
          <p:cNvPr id="2054" name="Picture 6" descr="Javascript logo - Ícones Social media e Logos">
            <a:extLst>
              <a:ext uri="{FF2B5EF4-FFF2-40B4-BE49-F238E27FC236}">
                <a16:creationId xmlns:a16="http://schemas.microsoft.com/office/drawing/2014/main" id="{7822A2FB-BE09-1A9C-491A-8CC0915B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29" y="1284243"/>
            <a:ext cx="630825" cy="63082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Bootstrap – Logos PNG">
            <a:extLst>
              <a:ext uri="{FF2B5EF4-FFF2-40B4-BE49-F238E27FC236}">
                <a16:creationId xmlns:a16="http://schemas.microsoft.com/office/drawing/2014/main" id="{7DF24DF3-8007-41E3-43A2-1D642A2A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28" y="1284242"/>
            <a:ext cx="630825" cy="630825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ithub Logo - Free social media icons">
            <a:extLst>
              <a:ext uri="{FF2B5EF4-FFF2-40B4-BE49-F238E27FC236}">
                <a16:creationId xmlns:a16="http://schemas.microsoft.com/office/drawing/2014/main" id="{1847D6CD-7049-B847-BB80-F66B1C8D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88" y="1250828"/>
            <a:ext cx="697650" cy="697650"/>
          </a:xfrm>
          <a:prstGeom prst="rect">
            <a:avLst/>
          </a:prstGeom>
          <a:effectLst>
            <a:glow rad="38100">
              <a:schemeClr val="bg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0" name="Agrupar 4119">
            <a:extLst>
              <a:ext uri="{FF2B5EF4-FFF2-40B4-BE49-F238E27FC236}">
                <a16:creationId xmlns:a16="http://schemas.microsoft.com/office/drawing/2014/main" id="{473AAF9F-5F40-7C1B-542C-C3237FBC59FE}"/>
              </a:ext>
            </a:extLst>
          </p:cNvPr>
          <p:cNvGrpSpPr/>
          <p:nvPr/>
        </p:nvGrpSpPr>
        <p:grpSpPr>
          <a:xfrm>
            <a:off x="8945793" y="78542"/>
            <a:ext cx="3483001" cy="5885752"/>
            <a:chOff x="10006712" y="7339971"/>
            <a:chExt cx="3483001" cy="5885752"/>
          </a:xfrm>
        </p:grpSpPr>
        <p:sp>
          <p:nvSpPr>
            <p:cNvPr id="4121" name="Trapezoide 4120">
              <a:extLst>
                <a:ext uri="{FF2B5EF4-FFF2-40B4-BE49-F238E27FC236}">
                  <a16:creationId xmlns:a16="http://schemas.microsoft.com/office/drawing/2014/main" id="{A57D14EA-7EB8-0E13-F526-AD21979BF434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2" name="Retângulo 4121">
              <a:extLst>
                <a:ext uri="{FF2B5EF4-FFF2-40B4-BE49-F238E27FC236}">
                  <a16:creationId xmlns:a16="http://schemas.microsoft.com/office/drawing/2014/main" id="{453A24F6-DF57-8DB5-8D6A-4B60AA5ABA07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3" name="Elipse 4122">
              <a:extLst>
                <a:ext uri="{FF2B5EF4-FFF2-40B4-BE49-F238E27FC236}">
                  <a16:creationId xmlns:a16="http://schemas.microsoft.com/office/drawing/2014/main" id="{CFA95EEE-83E9-1787-6CC5-BA6D228FF610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4" name="Elipse 4123">
              <a:extLst>
                <a:ext uri="{FF2B5EF4-FFF2-40B4-BE49-F238E27FC236}">
                  <a16:creationId xmlns:a16="http://schemas.microsoft.com/office/drawing/2014/main" id="{6E1D7353-D678-5C65-B5B4-9A69EC4B901D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5" name="Retângulo 4124">
              <a:extLst>
                <a:ext uri="{FF2B5EF4-FFF2-40B4-BE49-F238E27FC236}">
                  <a16:creationId xmlns:a16="http://schemas.microsoft.com/office/drawing/2014/main" id="{93C219A7-8FDA-3CBC-14C2-4B1475DD04DD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6" name="Retângulo 4125">
              <a:extLst>
                <a:ext uri="{FF2B5EF4-FFF2-40B4-BE49-F238E27FC236}">
                  <a16:creationId xmlns:a16="http://schemas.microsoft.com/office/drawing/2014/main" id="{604DEB6E-87B4-982C-0C55-9A66268B8F12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5B66102-64A9-A06B-2776-0CFAA6A139BB}"/>
              </a:ext>
            </a:extLst>
          </p:cNvPr>
          <p:cNvGrpSpPr/>
          <p:nvPr/>
        </p:nvGrpSpPr>
        <p:grpSpPr>
          <a:xfrm>
            <a:off x="9096701" y="6118011"/>
            <a:ext cx="2343782" cy="1360644"/>
            <a:chOff x="8982313" y="5410117"/>
            <a:chExt cx="2343782" cy="136064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2210393-2DA4-9496-50D5-24AAE9FB889D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1">
              <a:extLst>
                <a:ext uri="{FF2B5EF4-FFF2-40B4-BE49-F238E27FC236}">
                  <a16:creationId xmlns:a16="http://schemas.microsoft.com/office/drawing/2014/main" id="{0AEB51F2-C0F4-2F4D-346E-2972A7C7343B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25B4058-E82D-4618-5F45-29E0F5E736CE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7DE3D8C-9832-5D06-1E9F-9499EEFB0D01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Trapezoide 10">
            <a:extLst>
              <a:ext uri="{FF2B5EF4-FFF2-40B4-BE49-F238E27FC236}">
                <a16:creationId xmlns:a16="http://schemas.microsoft.com/office/drawing/2014/main" id="{C1B55441-3D72-A9F3-823C-011EB35E0962}"/>
              </a:ext>
            </a:extLst>
          </p:cNvPr>
          <p:cNvSpPr/>
          <p:nvPr/>
        </p:nvSpPr>
        <p:spPr>
          <a:xfrm rot="21338756">
            <a:off x="37467" y="5896490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691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4 C -0.00091 -0.00648 0.00573 -0.01551 0.01458 -0.02037 C 0.02591 -0.02662 0.03151 -0.02314 0.03307 -0.0206 L 0.0362 -0.01689 C 0.03841 -0.01458 0.04336 -0.01041 0.05638 -0.01759 C 0.06445 -0.02199 0.07278 -0.0324 0.07174 -0.03842 C 0.07057 -0.04537 0.06002 -0.04514 0.05169 -0.04051 C 0.03984 -0.03402 0.03646 -0.02592 0.03541 -0.02176 L 0.0345 -0.01597 C 0.03346 -0.01157 0.03034 -0.00324 0.01927 0.00255 C 0.00911 0.00787 0.0013 0.00625 -0.00052 0.00024 Z " pathEditMode="relative" rAng="20580000" ptsTypes="AAAAAAAAAAA">
                                      <p:cBhvr>
                                        <p:cTn id="6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C 3.75E-6 0.04306 0.02435 0.07848 0.05455 0.07848 C 0.09023 0.07848 0.10299 0.03912 0.10846 0.01574 L 0.11406 -0.01551 C 0.11953 -0.03889 0.13307 -0.07731 0.1733 -0.07731 C 0.19882 -0.07731 0.22825 -0.04282 0.22825 -3.7037E-6 C 0.22825 0.04306 0.19882 0.07848 0.1733 0.07848 C 0.13307 0.07848 0.11953 0.03912 0.11406 0.01574 L 0.10846 -0.01551 C 0.10299 -0.03889 0.09023 -0.07731 0.05455 -0.07731 C 0.02435 -0.07731 3.75E-6 -0.04282 3.75E-6 -3.7037E-6 Z " pathEditMode="relative" rAng="0" ptsTypes="AAAAAAAAAAA">
                                      <p:cBhvr>
                                        <p:cTn id="8" dur="40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5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5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5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5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0E3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8BE1C6-F6C9-1E37-BD3F-70F0AD9E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F4DFAE3B-4DB0-FC22-590E-3BCB57FBD220}"/>
              </a:ext>
            </a:extLst>
          </p:cNvPr>
          <p:cNvSpPr/>
          <p:nvPr/>
        </p:nvSpPr>
        <p:spPr>
          <a:xfrm>
            <a:off x="2978150" y="5134450"/>
            <a:ext cx="3251200" cy="78448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31C3047-7836-689E-3AF8-D49EA7ECD6AC}"/>
              </a:ext>
            </a:extLst>
          </p:cNvPr>
          <p:cNvSpPr/>
          <p:nvPr/>
        </p:nvSpPr>
        <p:spPr>
          <a:xfrm>
            <a:off x="2978150" y="5058980"/>
            <a:ext cx="3251200" cy="784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A6285E90-2E58-8608-7D79-DB3036E0D234}"/>
              </a:ext>
            </a:extLst>
          </p:cNvPr>
          <p:cNvSpPr/>
          <p:nvPr/>
        </p:nvSpPr>
        <p:spPr>
          <a:xfrm>
            <a:off x="4292600" y="4413250"/>
            <a:ext cx="622300" cy="1076070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C8DB7C-AF15-7A16-5649-FACD240BE355}"/>
              </a:ext>
            </a:extLst>
          </p:cNvPr>
          <p:cNvSpPr/>
          <p:nvPr/>
        </p:nvSpPr>
        <p:spPr>
          <a:xfrm>
            <a:off x="863600" y="228600"/>
            <a:ext cx="7480300" cy="4610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apezoide 10">
            <a:extLst>
              <a:ext uri="{FF2B5EF4-FFF2-40B4-BE49-F238E27FC236}">
                <a16:creationId xmlns:a16="http://schemas.microsoft.com/office/drawing/2014/main" id="{BCFF54E5-715C-8902-957F-96354FF07CE9}"/>
              </a:ext>
            </a:extLst>
          </p:cNvPr>
          <p:cNvSpPr/>
          <p:nvPr/>
        </p:nvSpPr>
        <p:spPr>
          <a:xfrm rot="21338756">
            <a:off x="37467" y="5896490"/>
            <a:ext cx="8788400" cy="1321075"/>
          </a:xfrm>
          <a:prstGeom prst="trapezoid">
            <a:avLst>
              <a:gd name="adj" fmla="val 11092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5894A7D-105C-2806-5F4B-DA44B110C49D}"/>
              </a:ext>
            </a:extLst>
          </p:cNvPr>
          <p:cNvSpPr/>
          <p:nvPr/>
        </p:nvSpPr>
        <p:spPr>
          <a:xfrm>
            <a:off x="952500" y="317499"/>
            <a:ext cx="7312473" cy="43125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E7C21E-6838-4BBD-6EED-66C70F5D6CA9}"/>
              </a:ext>
            </a:extLst>
          </p:cNvPr>
          <p:cNvSpPr/>
          <p:nvPr/>
        </p:nvSpPr>
        <p:spPr>
          <a:xfrm>
            <a:off x="1251685" y="4671018"/>
            <a:ext cx="785544" cy="601935"/>
          </a:xfrm>
          <a:custGeom>
            <a:avLst/>
            <a:gdLst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68792"/>
              <a:gd name="connsiteY0" fmla="*/ 0 h 601935"/>
              <a:gd name="connsiteX1" fmla="*/ 768792 w 768792"/>
              <a:gd name="connsiteY1" fmla="*/ 0 h 601935"/>
              <a:gd name="connsiteX2" fmla="*/ 768792 w 768792"/>
              <a:gd name="connsiteY2" fmla="*/ 601935 h 601935"/>
              <a:gd name="connsiteX3" fmla="*/ 0 w 768792"/>
              <a:gd name="connsiteY3" fmla="*/ 601935 h 601935"/>
              <a:gd name="connsiteX4" fmla="*/ 0 w 768792"/>
              <a:gd name="connsiteY4" fmla="*/ 0 h 601935"/>
              <a:gd name="connsiteX0" fmla="*/ 0 w 777258"/>
              <a:gd name="connsiteY0" fmla="*/ 0 h 601935"/>
              <a:gd name="connsiteX1" fmla="*/ 768792 w 777258"/>
              <a:gd name="connsiteY1" fmla="*/ 0 h 601935"/>
              <a:gd name="connsiteX2" fmla="*/ 768792 w 777258"/>
              <a:gd name="connsiteY2" fmla="*/ 601935 h 601935"/>
              <a:gd name="connsiteX3" fmla="*/ 0 w 777258"/>
              <a:gd name="connsiteY3" fmla="*/ 601935 h 601935"/>
              <a:gd name="connsiteX4" fmla="*/ 0 w 777258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0080"/>
              <a:gd name="connsiteY0" fmla="*/ 0 h 601935"/>
              <a:gd name="connsiteX1" fmla="*/ 768792 w 780080"/>
              <a:gd name="connsiteY1" fmla="*/ 0 h 601935"/>
              <a:gd name="connsiteX2" fmla="*/ 768792 w 780080"/>
              <a:gd name="connsiteY2" fmla="*/ 601935 h 601935"/>
              <a:gd name="connsiteX3" fmla="*/ 0 w 780080"/>
              <a:gd name="connsiteY3" fmla="*/ 601935 h 601935"/>
              <a:gd name="connsiteX4" fmla="*/ 0 w 780080"/>
              <a:gd name="connsiteY4" fmla="*/ 0 h 601935"/>
              <a:gd name="connsiteX0" fmla="*/ 0 w 785544"/>
              <a:gd name="connsiteY0" fmla="*/ 0 h 601935"/>
              <a:gd name="connsiteX1" fmla="*/ 768792 w 785544"/>
              <a:gd name="connsiteY1" fmla="*/ 0 h 601935"/>
              <a:gd name="connsiteX2" fmla="*/ 768792 w 785544"/>
              <a:gd name="connsiteY2" fmla="*/ 601935 h 601935"/>
              <a:gd name="connsiteX3" fmla="*/ 0 w 785544"/>
              <a:gd name="connsiteY3" fmla="*/ 601935 h 601935"/>
              <a:gd name="connsiteX4" fmla="*/ 0 w 785544"/>
              <a:gd name="connsiteY4" fmla="*/ 0 h 60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544" h="601935">
                <a:moveTo>
                  <a:pt x="0" y="0"/>
                </a:moveTo>
                <a:lnTo>
                  <a:pt x="768792" y="0"/>
                </a:lnTo>
                <a:cubicBezTo>
                  <a:pt x="787842" y="200645"/>
                  <a:pt x="794192" y="356840"/>
                  <a:pt x="768792" y="601935"/>
                </a:cubicBezTo>
                <a:cubicBezTo>
                  <a:pt x="493478" y="582885"/>
                  <a:pt x="256264" y="601935"/>
                  <a:pt x="0" y="601935"/>
                </a:cubicBezTo>
                <a:cubicBezTo>
                  <a:pt x="0" y="401290"/>
                  <a:pt x="25400" y="200645"/>
                  <a:pt x="0" y="0"/>
                </a:cubicBezTo>
                <a:close/>
              </a:path>
            </a:pathLst>
          </a:custGeom>
          <a:solidFill>
            <a:srgbClr val="DCC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3F91BB-BA44-F7BB-48A7-919E19CF336B}"/>
              </a:ext>
            </a:extLst>
          </p:cNvPr>
          <p:cNvSpPr txBox="1"/>
          <p:nvPr/>
        </p:nvSpPr>
        <p:spPr>
          <a:xfrm rot="21435170">
            <a:off x="1329385" y="4732303"/>
            <a:ext cx="592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accent1">
                    <a:lumMod val="50000"/>
                  </a:schemeClr>
                </a:solidFill>
                <a:latin typeface="Bradley Hand ITC" panose="03070402050302030203" pitchFamily="66" charset="0"/>
              </a:rPr>
              <a:t>Senha: J1407b</a:t>
            </a:r>
          </a:p>
        </p:txBody>
      </p:sp>
      <p:grpSp>
        <p:nvGrpSpPr>
          <p:cNvPr id="4120" name="Agrupar 4119">
            <a:extLst>
              <a:ext uri="{FF2B5EF4-FFF2-40B4-BE49-F238E27FC236}">
                <a16:creationId xmlns:a16="http://schemas.microsoft.com/office/drawing/2014/main" id="{DD1DAD00-D1AB-5641-90CD-904901CD4AD8}"/>
              </a:ext>
            </a:extLst>
          </p:cNvPr>
          <p:cNvGrpSpPr/>
          <p:nvPr/>
        </p:nvGrpSpPr>
        <p:grpSpPr>
          <a:xfrm>
            <a:off x="8945793" y="78542"/>
            <a:ext cx="3483001" cy="5885752"/>
            <a:chOff x="10006712" y="7339971"/>
            <a:chExt cx="3483001" cy="5885752"/>
          </a:xfrm>
        </p:grpSpPr>
        <p:sp>
          <p:nvSpPr>
            <p:cNvPr id="4121" name="Trapezoide 4120">
              <a:extLst>
                <a:ext uri="{FF2B5EF4-FFF2-40B4-BE49-F238E27FC236}">
                  <a16:creationId xmlns:a16="http://schemas.microsoft.com/office/drawing/2014/main" id="{4A4D7880-4BD7-CE97-37E3-32A30454FBAF}"/>
                </a:ext>
              </a:extLst>
            </p:cNvPr>
            <p:cNvSpPr/>
            <p:nvPr/>
          </p:nvSpPr>
          <p:spPr>
            <a:xfrm rot="16200000">
              <a:off x="7578917" y="9770665"/>
              <a:ext cx="5882853" cy="1027263"/>
            </a:xfrm>
            <a:prstGeom prst="trapezoid">
              <a:avLst>
                <a:gd name="adj" fmla="val 7695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2" name="Retângulo 4121">
              <a:extLst>
                <a:ext uri="{FF2B5EF4-FFF2-40B4-BE49-F238E27FC236}">
                  <a16:creationId xmlns:a16="http://schemas.microsoft.com/office/drawing/2014/main" id="{D531D090-96E3-CEB6-2E65-4597021B5F6B}"/>
                </a:ext>
              </a:extLst>
            </p:cNvPr>
            <p:cNvSpPr/>
            <p:nvPr/>
          </p:nvSpPr>
          <p:spPr>
            <a:xfrm>
              <a:off x="11033974" y="7339971"/>
              <a:ext cx="2455739" cy="588285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3" name="Elipse 4122">
              <a:extLst>
                <a:ext uri="{FF2B5EF4-FFF2-40B4-BE49-F238E27FC236}">
                  <a16:creationId xmlns:a16="http://schemas.microsoft.com/office/drawing/2014/main" id="{CDD00C53-D87E-BBF7-0F52-E04B7F302582}"/>
                </a:ext>
              </a:extLst>
            </p:cNvPr>
            <p:cNvSpPr/>
            <p:nvPr/>
          </p:nvSpPr>
          <p:spPr>
            <a:xfrm>
              <a:off x="11799462" y="7550982"/>
              <a:ext cx="108000" cy="108000"/>
            </a:xfrm>
            <a:prstGeom prst="ellipse">
              <a:avLst/>
            </a:prstGeom>
            <a:solidFill>
              <a:srgbClr val="FF7D7D"/>
            </a:solidFill>
            <a:ln>
              <a:noFill/>
            </a:ln>
            <a:effectLst>
              <a:glow rad="63500">
                <a:srgbClr val="FF0000"/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4" name="Elipse 4123">
              <a:extLst>
                <a:ext uri="{FF2B5EF4-FFF2-40B4-BE49-F238E27FC236}">
                  <a16:creationId xmlns:a16="http://schemas.microsoft.com/office/drawing/2014/main" id="{C74DCD21-BE9D-0D6A-AAEF-254CC0B7EF25}"/>
                </a:ext>
              </a:extLst>
            </p:cNvPr>
            <p:cNvSpPr/>
            <p:nvPr/>
          </p:nvSpPr>
          <p:spPr>
            <a:xfrm>
              <a:off x="11262391" y="7516680"/>
              <a:ext cx="360000" cy="360000"/>
            </a:xfrm>
            <a:prstGeom prst="ellipse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5" name="Retângulo 4124">
              <a:extLst>
                <a:ext uri="{FF2B5EF4-FFF2-40B4-BE49-F238E27FC236}">
                  <a16:creationId xmlns:a16="http://schemas.microsoft.com/office/drawing/2014/main" id="{C7EAE200-D7AD-0CD6-5C79-01C5A3EE7E46}"/>
                </a:ext>
              </a:extLst>
            </p:cNvPr>
            <p:cNvSpPr/>
            <p:nvPr/>
          </p:nvSpPr>
          <p:spPr>
            <a:xfrm>
              <a:off x="11308836" y="818706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26" name="Retângulo 4125">
              <a:extLst>
                <a:ext uri="{FF2B5EF4-FFF2-40B4-BE49-F238E27FC236}">
                  <a16:creationId xmlns:a16="http://schemas.microsoft.com/office/drawing/2014/main" id="{60F03E7B-2918-57C9-9D0C-FC1E6EA6E214}"/>
                </a:ext>
              </a:extLst>
            </p:cNvPr>
            <p:cNvSpPr/>
            <p:nvPr/>
          </p:nvSpPr>
          <p:spPr>
            <a:xfrm>
              <a:off x="11308836" y="9391022"/>
              <a:ext cx="1906013" cy="108000"/>
            </a:xfrm>
            <a:prstGeom prst="rect">
              <a:avLst/>
            </a:prstGeom>
            <a:noFill/>
            <a:ln w="127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8" name="Imagem 7" descr="Forma&#10;&#10;Descrição gerada automaticamente com confiança baixa">
            <a:hlinkClick r:id="rId2"/>
            <a:extLst>
              <a:ext uri="{FF2B5EF4-FFF2-40B4-BE49-F238E27FC236}">
                <a16:creationId xmlns:a16="http://schemas.microsoft.com/office/drawing/2014/main" id="{897ACEE9-215C-90CF-88A8-D81AE3344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18" y="2082918"/>
            <a:ext cx="901463" cy="901463"/>
          </a:xfrm>
          <a:prstGeom prst="rect">
            <a:avLst/>
          </a:prstGeom>
        </p:spPr>
      </p:pic>
      <p:pic>
        <p:nvPicPr>
          <p:cNvPr id="4098" name="Picture 2" descr="Ever wonder why your mouse cursor is slanted? | by ajiitha | Prototypr">
            <a:extLst>
              <a:ext uri="{FF2B5EF4-FFF2-40B4-BE49-F238E27FC236}">
                <a16:creationId xmlns:a16="http://schemas.microsoft.com/office/drawing/2014/main" id="{0C71ACB1-4818-33F3-9DD2-9FCA30E5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02" y="3420104"/>
            <a:ext cx="108098" cy="1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AF9D8FE-8245-4628-8B9D-4F0CFFFA4495}"/>
              </a:ext>
            </a:extLst>
          </p:cNvPr>
          <p:cNvGrpSpPr/>
          <p:nvPr/>
        </p:nvGrpSpPr>
        <p:grpSpPr>
          <a:xfrm>
            <a:off x="9096701" y="6118011"/>
            <a:ext cx="2343782" cy="1360644"/>
            <a:chOff x="8982313" y="5410117"/>
            <a:chExt cx="2343782" cy="136064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FAB9080-E92F-76BC-1328-9B2C5727E7B1}"/>
                </a:ext>
              </a:extLst>
            </p:cNvPr>
            <p:cNvSpPr/>
            <p:nvPr/>
          </p:nvSpPr>
          <p:spPr>
            <a:xfrm rot="791119">
              <a:off x="8982313" y="5447621"/>
              <a:ext cx="2343782" cy="1323140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945 w 2343782"/>
                <a:gd name="connsiteY0" fmla="*/ 689838 h 1323140"/>
                <a:gd name="connsiteX1" fmla="*/ 1398567 w 2343782"/>
                <a:gd name="connsiteY1" fmla="*/ 1987 h 1323140"/>
                <a:gd name="connsiteX2" fmla="*/ 2343695 w 2343782"/>
                <a:gd name="connsiteY2" fmla="*/ 764029 h 1323140"/>
                <a:gd name="connsiteX3" fmla="*/ 1163629 w 2343782"/>
                <a:gd name="connsiteY3" fmla="*/ 1322648 h 1323140"/>
                <a:gd name="connsiteX4" fmla="*/ 945 w 2343782"/>
                <a:gd name="connsiteY4" fmla="*/ 689838 h 1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782" h="1323140">
                  <a:moveTo>
                    <a:pt x="945" y="689838"/>
                  </a:moveTo>
                  <a:cubicBezTo>
                    <a:pt x="-33877" y="265312"/>
                    <a:pt x="901168" y="34242"/>
                    <a:pt x="1398567" y="1987"/>
                  </a:cubicBezTo>
                  <a:cubicBezTo>
                    <a:pt x="1895966" y="-30268"/>
                    <a:pt x="2351044" y="334553"/>
                    <a:pt x="2343695" y="764029"/>
                  </a:cubicBezTo>
                  <a:cubicBezTo>
                    <a:pt x="2343695" y="1113520"/>
                    <a:pt x="1554087" y="1335013"/>
                    <a:pt x="1163629" y="1322648"/>
                  </a:cubicBezTo>
                  <a:cubicBezTo>
                    <a:pt x="773171" y="1310283"/>
                    <a:pt x="35767" y="1114364"/>
                    <a:pt x="945" y="68983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1">
              <a:extLst>
                <a:ext uri="{FF2B5EF4-FFF2-40B4-BE49-F238E27FC236}">
                  <a16:creationId xmlns:a16="http://schemas.microsoft.com/office/drawing/2014/main" id="{05208D64-CCBF-FA1E-2A1E-D54CAF052866}"/>
                </a:ext>
              </a:extLst>
            </p:cNvPr>
            <p:cNvSpPr/>
            <p:nvPr/>
          </p:nvSpPr>
          <p:spPr>
            <a:xfrm rot="886458">
              <a:off x="9023477" y="5410117"/>
              <a:ext cx="2250026" cy="1098397"/>
            </a:xfrm>
            <a:custGeom>
              <a:avLst/>
              <a:gdLst>
                <a:gd name="connsiteX0" fmla="*/ 0 w 2325367"/>
                <a:gd name="connsiteY0" fmla="*/ 632810 h 1265620"/>
                <a:gd name="connsiteX1" fmla="*/ 1162684 w 2325367"/>
                <a:gd name="connsiteY1" fmla="*/ 0 h 1265620"/>
                <a:gd name="connsiteX2" fmla="*/ 2325368 w 2325367"/>
                <a:gd name="connsiteY2" fmla="*/ 632810 h 1265620"/>
                <a:gd name="connsiteX3" fmla="*/ 1162684 w 2325367"/>
                <a:gd name="connsiteY3" fmla="*/ 1265620 h 1265620"/>
                <a:gd name="connsiteX4" fmla="*/ 0 w 2325367"/>
                <a:gd name="connsiteY4" fmla="*/ 632810 h 1265620"/>
                <a:gd name="connsiteX0" fmla="*/ 1938 w 2327306"/>
                <a:gd name="connsiteY0" fmla="*/ 687851 h 1320661"/>
                <a:gd name="connsiteX1" fmla="*/ 1399560 w 2327306"/>
                <a:gd name="connsiteY1" fmla="*/ 0 h 1320661"/>
                <a:gd name="connsiteX2" fmla="*/ 2327306 w 2327306"/>
                <a:gd name="connsiteY2" fmla="*/ 687851 h 1320661"/>
                <a:gd name="connsiteX3" fmla="*/ 1164622 w 2327306"/>
                <a:gd name="connsiteY3" fmla="*/ 1320661 h 1320661"/>
                <a:gd name="connsiteX4" fmla="*/ 1938 w 2327306"/>
                <a:gd name="connsiteY4" fmla="*/ 687851 h 1320661"/>
                <a:gd name="connsiteX0" fmla="*/ 5008 w 2330376"/>
                <a:gd name="connsiteY0" fmla="*/ 687851 h 1320661"/>
                <a:gd name="connsiteX1" fmla="*/ 1402630 w 2330376"/>
                <a:gd name="connsiteY1" fmla="*/ 0 h 1320661"/>
                <a:gd name="connsiteX2" fmla="*/ 2330376 w 2330376"/>
                <a:gd name="connsiteY2" fmla="*/ 687851 h 1320661"/>
                <a:gd name="connsiteX3" fmla="*/ 1167692 w 2330376"/>
                <a:gd name="connsiteY3" fmla="*/ 1320661 h 1320661"/>
                <a:gd name="connsiteX4" fmla="*/ 5008 w 2330376"/>
                <a:gd name="connsiteY4" fmla="*/ 687851 h 1320661"/>
                <a:gd name="connsiteX0" fmla="*/ 1112 w 2326480"/>
                <a:gd name="connsiteY0" fmla="*/ 687851 h 1320661"/>
                <a:gd name="connsiteX1" fmla="*/ 1398734 w 2326480"/>
                <a:gd name="connsiteY1" fmla="*/ 0 h 1320661"/>
                <a:gd name="connsiteX2" fmla="*/ 2326480 w 2326480"/>
                <a:gd name="connsiteY2" fmla="*/ 687851 h 1320661"/>
                <a:gd name="connsiteX3" fmla="*/ 1163796 w 2326480"/>
                <a:gd name="connsiteY3" fmla="*/ 1320661 h 1320661"/>
                <a:gd name="connsiteX4" fmla="*/ 1112 w 2326480"/>
                <a:gd name="connsiteY4" fmla="*/ 687851 h 1320661"/>
                <a:gd name="connsiteX0" fmla="*/ 853 w 2343603"/>
                <a:gd name="connsiteY0" fmla="*/ 688250 h 1321552"/>
                <a:gd name="connsiteX1" fmla="*/ 1398475 w 2343603"/>
                <a:gd name="connsiteY1" fmla="*/ 399 h 1321552"/>
                <a:gd name="connsiteX2" fmla="*/ 2343603 w 2343603"/>
                <a:gd name="connsiteY2" fmla="*/ 762441 h 1321552"/>
                <a:gd name="connsiteX3" fmla="*/ 1163537 w 2343603"/>
                <a:gd name="connsiteY3" fmla="*/ 1321060 h 1321552"/>
                <a:gd name="connsiteX4" fmla="*/ 853 w 2343603"/>
                <a:gd name="connsiteY4" fmla="*/ 688250 h 1321552"/>
                <a:gd name="connsiteX0" fmla="*/ 853 w 2343674"/>
                <a:gd name="connsiteY0" fmla="*/ 688250 h 1321552"/>
                <a:gd name="connsiteX1" fmla="*/ 1398475 w 2343674"/>
                <a:gd name="connsiteY1" fmla="*/ 399 h 1321552"/>
                <a:gd name="connsiteX2" fmla="*/ 2343603 w 2343674"/>
                <a:gd name="connsiteY2" fmla="*/ 762441 h 1321552"/>
                <a:gd name="connsiteX3" fmla="*/ 1163537 w 2343674"/>
                <a:gd name="connsiteY3" fmla="*/ 1321060 h 1321552"/>
                <a:gd name="connsiteX4" fmla="*/ 853 w 2343674"/>
                <a:gd name="connsiteY4" fmla="*/ 688250 h 1321552"/>
                <a:gd name="connsiteX0" fmla="*/ 882 w 2343708"/>
                <a:gd name="connsiteY0" fmla="*/ 687889 h 1321191"/>
                <a:gd name="connsiteX1" fmla="*/ 1398504 w 2343708"/>
                <a:gd name="connsiteY1" fmla="*/ 38 h 1321191"/>
                <a:gd name="connsiteX2" fmla="*/ 2343632 w 2343708"/>
                <a:gd name="connsiteY2" fmla="*/ 762080 h 1321191"/>
                <a:gd name="connsiteX3" fmla="*/ 1163566 w 2343708"/>
                <a:gd name="connsiteY3" fmla="*/ 1320699 h 1321191"/>
                <a:gd name="connsiteX4" fmla="*/ 882 w 2343708"/>
                <a:gd name="connsiteY4" fmla="*/ 687889 h 1321191"/>
                <a:gd name="connsiteX0" fmla="*/ 1518 w 2344344"/>
                <a:gd name="connsiteY0" fmla="*/ 687871 h 1059029"/>
                <a:gd name="connsiteX1" fmla="*/ 1399140 w 2344344"/>
                <a:gd name="connsiteY1" fmla="*/ 20 h 1059029"/>
                <a:gd name="connsiteX2" fmla="*/ 2344268 w 2344344"/>
                <a:gd name="connsiteY2" fmla="*/ 762062 h 1059029"/>
                <a:gd name="connsiteX3" fmla="*/ 1152828 w 2344344"/>
                <a:gd name="connsiteY3" fmla="*/ 1049424 h 1059029"/>
                <a:gd name="connsiteX4" fmla="*/ 1518 w 2344344"/>
                <a:gd name="connsiteY4" fmla="*/ 687871 h 1059029"/>
                <a:gd name="connsiteX0" fmla="*/ 7078 w 2349904"/>
                <a:gd name="connsiteY0" fmla="*/ 687880 h 1059038"/>
                <a:gd name="connsiteX1" fmla="*/ 1404700 w 2349904"/>
                <a:gd name="connsiteY1" fmla="*/ 29 h 1059038"/>
                <a:gd name="connsiteX2" fmla="*/ 2349828 w 2349904"/>
                <a:gd name="connsiteY2" fmla="*/ 762071 h 1059038"/>
                <a:gd name="connsiteX3" fmla="*/ 1158388 w 2349904"/>
                <a:gd name="connsiteY3" fmla="*/ 1049433 h 1059038"/>
                <a:gd name="connsiteX4" fmla="*/ 7078 w 2349904"/>
                <a:gd name="connsiteY4" fmla="*/ 687880 h 1059038"/>
                <a:gd name="connsiteX0" fmla="*/ 7826 w 2350672"/>
                <a:gd name="connsiteY0" fmla="*/ 701073 h 1072231"/>
                <a:gd name="connsiteX1" fmla="*/ 1405448 w 2350672"/>
                <a:gd name="connsiteY1" fmla="*/ 13222 h 1072231"/>
                <a:gd name="connsiteX2" fmla="*/ 2350576 w 2350672"/>
                <a:gd name="connsiteY2" fmla="*/ 775264 h 1072231"/>
                <a:gd name="connsiteX3" fmla="*/ 1159136 w 2350672"/>
                <a:gd name="connsiteY3" fmla="*/ 1062626 h 1072231"/>
                <a:gd name="connsiteX4" fmla="*/ 7826 w 2350672"/>
                <a:gd name="connsiteY4" fmla="*/ 701073 h 1072231"/>
                <a:gd name="connsiteX0" fmla="*/ 6817 w 2300496"/>
                <a:gd name="connsiteY0" fmla="*/ 687908 h 1051083"/>
                <a:gd name="connsiteX1" fmla="*/ 1404439 w 2300496"/>
                <a:gd name="connsiteY1" fmla="*/ 57 h 1051083"/>
                <a:gd name="connsiteX2" fmla="*/ 2300420 w 2300496"/>
                <a:gd name="connsiteY2" fmla="*/ 718589 h 1051083"/>
                <a:gd name="connsiteX3" fmla="*/ 1158127 w 2300496"/>
                <a:gd name="connsiteY3" fmla="*/ 1049461 h 1051083"/>
                <a:gd name="connsiteX4" fmla="*/ 6817 w 2300496"/>
                <a:gd name="connsiteY4" fmla="*/ 687908 h 1051083"/>
                <a:gd name="connsiteX0" fmla="*/ 7740 w 2301449"/>
                <a:gd name="connsiteY0" fmla="*/ 688090 h 1051265"/>
                <a:gd name="connsiteX1" fmla="*/ 1405362 w 2301449"/>
                <a:gd name="connsiteY1" fmla="*/ 239 h 1051265"/>
                <a:gd name="connsiteX2" fmla="*/ 2301343 w 2301449"/>
                <a:gd name="connsiteY2" fmla="*/ 718771 h 1051265"/>
                <a:gd name="connsiteX3" fmla="*/ 1159050 w 2301449"/>
                <a:gd name="connsiteY3" fmla="*/ 1049643 h 1051265"/>
                <a:gd name="connsiteX4" fmla="*/ 7740 w 2301449"/>
                <a:gd name="connsiteY4" fmla="*/ 688090 h 1051265"/>
                <a:gd name="connsiteX0" fmla="*/ 5674 w 2299383"/>
                <a:gd name="connsiteY0" fmla="*/ 688125 h 1051300"/>
                <a:gd name="connsiteX1" fmla="*/ 1403296 w 2299383"/>
                <a:gd name="connsiteY1" fmla="*/ 274 h 1051300"/>
                <a:gd name="connsiteX2" fmla="*/ 2299277 w 2299383"/>
                <a:gd name="connsiteY2" fmla="*/ 718806 h 1051300"/>
                <a:gd name="connsiteX3" fmla="*/ 1156984 w 2299383"/>
                <a:gd name="connsiteY3" fmla="*/ 1049678 h 1051300"/>
                <a:gd name="connsiteX4" fmla="*/ 5674 w 2299383"/>
                <a:gd name="connsiteY4" fmla="*/ 688125 h 1051300"/>
                <a:gd name="connsiteX0" fmla="*/ 4944 w 2247344"/>
                <a:gd name="connsiteY0" fmla="*/ 688535 h 1055684"/>
                <a:gd name="connsiteX1" fmla="*/ 1402566 w 2247344"/>
                <a:gd name="connsiteY1" fmla="*/ 684 h 1055684"/>
                <a:gd name="connsiteX2" fmla="*/ 2247261 w 2247344"/>
                <a:gd name="connsiteY2" fmla="*/ 606633 h 1055684"/>
                <a:gd name="connsiteX3" fmla="*/ 1156254 w 2247344"/>
                <a:gd name="connsiteY3" fmla="*/ 1050088 h 1055684"/>
                <a:gd name="connsiteX4" fmla="*/ 4944 w 2247344"/>
                <a:gd name="connsiteY4" fmla="*/ 688535 h 1055684"/>
                <a:gd name="connsiteX0" fmla="*/ 617 w 2243004"/>
                <a:gd name="connsiteY0" fmla="*/ 680121 h 1042330"/>
                <a:gd name="connsiteX1" fmla="*/ 1307933 w 2243004"/>
                <a:gd name="connsiteY1" fmla="*/ 714 h 1042330"/>
                <a:gd name="connsiteX2" fmla="*/ 2242934 w 2243004"/>
                <a:gd name="connsiteY2" fmla="*/ 598219 h 1042330"/>
                <a:gd name="connsiteX3" fmla="*/ 1151927 w 2243004"/>
                <a:gd name="connsiteY3" fmla="*/ 1041674 h 1042330"/>
                <a:gd name="connsiteX4" fmla="*/ 617 w 2243004"/>
                <a:gd name="connsiteY4" fmla="*/ 680121 h 1042330"/>
                <a:gd name="connsiteX0" fmla="*/ 617 w 2243028"/>
                <a:gd name="connsiteY0" fmla="*/ 683976 h 1046185"/>
                <a:gd name="connsiteX1" fmla="*/ 1307933 w 2243028"/>
                <a:gd name="connsiteY1" fmla="*/ 4569 h 1046185"/>
                <a:gd name="connsiteX2" fmla="*/ 2242934 w 2243028"/>
                <a:gd name="connsiteY2" fmla="*/ 602074 h 1046185"/>
                <a:gd name="connsiteX3" fmla="*/ 1151927 w 2243028"/>
                <a:gd name="connsiteY3" fmla="*/ 1045529 h 1046185"/>
                <a:gd name="connsiteX4" fmla="*/ 617 w 2243028"/>
                <a:gd name="connsiteY4" fmla="*/ 683976 h 1046185"/>
                <a:gd name="connsiteX0" fmla="*/ 583 w 2298752"/>
                <a:gd name="connsiteY0" fmla="*/ 665883 h 1041893"/>
                <a:gd name="connsiteX1" fmla="*/ 1363680 w 2298752"/>
                <a:gd name="connsiteY1" fmla="*/ 502 h 1041893"/>
                <a:gd name="connsiteX2" fmla="*/ 2298681 w 2298752"/>
                <a:gd name="connsiteY2" fmla="*/ 598007 h 1041893"/>
                <a:gd name="connsiteX3" fmla="*/ 1207674 w 2298752"/>
                <a:gd name="connsiteY3" fmla="*/ 1041462 h 1041893"/>
                <a:gd name="connsiteX4" fmla="*/ 583 w 2298752"/>
                <a:gd name="connsiteY4" fmla="*/ 665883 h 1041893"/>
                <a:gd name="connsiteX0" fmla="*/ 3835 w 2302004"/>
                <a:gd name="connsiteY0" fmla="*/ 665883 h 1044887"/>
                <a:gd name="connsiteX1" fmla="*/ 1366932 w 2302004"/>
                <a:gd name="connsiteY1" fmla="*/ 502 h 1044887"/>
                <a:gd name="connsiteX2" fmla="*/ 2301933 w 2302004"/>
                <a:gd name="connsiteY2" fmla="*/ 598007 h 1044887"/>
                <a:gd name="connsiteX3" fmla="*/ 1210926 w 2302004"/>
                <a:gd name="connsiteY3" fmla="*/ 1041462 h 1044887"/>
                <a:gd name="connsiteX4" fmla="*/ 3835 w 2302004"/>
                <a:gd name="connsiteY4" fmla="*/ 665883 h 1044887"/>
                <a:gd name="connsiteX0" fmla="*/ 718 w 2298887"/>
                <a:gd name="connsiteY0" fmla="*/ 665883 h 1145683"/>
                <a:gd name="connsiteX1" fmla="*/ 1363815 w 2298887"/>
                <a:gd name="connsiteY1" fmla="*/ 502 h 1145683"/>
                <a:gd name="connsiteX2" fmla="*/ 2298816 w 2298887"/>
                <a:gd name="connsiteY2" fmla="*/ 598007 h 1145683"/>
                <a:gd name="connsiteX3" fmla="*/ 1191891 w 2298887"/>
                <a:gd name="connsiteY3" fmla="*/ 1145373 h 1145683"/>
                <a:gd name="connsiteX4" fmla="*/ 718 w 2298887"/>
                <a:gd name="connsiteY4" fmla="*/ 665883 h 1145683"/>
                <a:gd name="connsiteX0" fmla="*/ 942 w 2299111"/>
                <a:gd name="connsiteY0" fmla="*/ 665883 h 1145872"/>
                <a:gd name="connsiteX1" fmla="*/ 1364039 w 2299111"/>
                <a:gd name="connsiteY1" fmla="*/ 502 h 1145872"/>
                <a:gd name="connsiteX2" fmla="*/ 2299040 w 2299111"/>
                <a:gd name="connsiteY2" fmla="*/ 598007 h 1145872"/>
                <a:gd name="connsiteX3" fmla="*/ 1192115 w 2299111"/>
                <a:gd name="connsiteY3" fmla="*/ 1145373 h 1145872"/>
                <a:gd name="connsiteX4" fmla="*/ 942 w 2299111"/>
                <a:gd name="connsiteY4" fmla="*/ 665883 h 1145872"/>
                <a:gd name="connsiteX0" fmla="*/ 556 w 2298723"/>
                <a:gd name="connsiteY0" fmla="*/ 686691 h 1166494"/>
                <a:gd name="connsiteX1" fmla="*/ 1342485 w 2298723"/>
                <a:gd name="connsiteY1" fmla="*/ 453 h 1166494"/>
                <a:gd name="connsiteX2" fmla="*/ 2298654 w 2298723"/>
                <a:gd name="connsiteY2" fmla="*/ 618815 h 1166494"/>
                <a:gd name="connsiteX3" fmla="*/ 1191729 w 2298723"/>
                <a:gd name="connsiteY3" fmla="*/ 1166181 h 1166494"/>
                <a:gd name="connsiteX4" fmla="*/ 556 w 2298723"/>
                <a:gd name="connsiteY4" fmla="*/ 686691 h 1166494"/>
                <a:gd name="connsiteX0" fmla="*/ 163 w 2298322"/>
                <a:gd name="connsiteY0" fmla="*/ 675131 h 1154933"/>
                <a:gd name="connsiteX1" fmla="*/ 1271834 w 2298322"/>
                <a:gd name="connsiteY1" fmla="*/ 480 h 1154933"/>
                <a:gd name="connsiteX2" fmla="*/ 2298261 w 2298322"/>
                <a:gd name="connsiteY2" fmla="*/ 607255 h 1154933"/>
                <a:gd name="connsiteX3" fmla="*/ 1191336 w 2298322"/>
                <a:gd name="connsiteY3" fmla="*/ 1154621 h 1154933"/>
                <a:gd name="connsiteX4" fmla="*/ 163 w 2298322"/>
                <a:gd name="connsiteY4" fmla="*/ 675131 h 115493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2381 h 1162183"/>
                <a:gd name="connsiteX1" fmla="*/ 1271834 w 2298324"/>
                <a:gd name="connsiteY1" fmla="*/ 7730 h 1162183"/>
                <a:gd name="connsiteX2" fmla="*/ 2298261 w 2298324"/>
                <a:gd name="connsiteY2" fmla="*/ 614505 h 1162183"/>
                <a:gd name="connsiteX3" fmla="*/ 1191336 w 2298324"/>
                <a:gd name="connsiteY3" fmla="*/ 1161871 h 1162183"/>
                <a:gd name="connsiteX4" fmla="*/ 163 w 2298324"/>
                <a:gd name="connsiteY4" fmla="*/ 682381 h 1162183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24"/>
                <a:gd name="connsiteY0" fmla="*/ 680878 h 1160680"/>
                <a:gd name="connsiteX1" fmla="*/ 1271834 w 2298324"/>
                <a:gd name="connsiteY1" fmla="*/ 6227 h 1160680"/>
                <a:gd name="connsiteX2" fmla="*/ 2298261 w 2298324"/>
                <a:gd name="connsiteY2" fmla="*/ 613002 h 1160680"/>
                <a:gd name="connsiteX3" fmla="*/ 1191336 w 2298324"/>
                <a:gd name="connsiteY3" fmla="*/ 1160368 h 1160680"/>
                <a:gd name="connsiteX4" fmla="*/ 163 w 2298324"/>
                <a:gd name="connsiteY4" fmla="*/ 680878 h 1160680"/>
                <a:gd name="connsiteX0" fmla="*/ 163 w 2298348"/>
                <a:gd name="connsiteY0" fmla="*/ 678380 h 1158182"/>
                <a:gd name="connsiteX1" fmla="*/ 1271834 w 2298348"/>
                <a:gd name="connsiteY1" fmla="*/ 3729 h 1158182"/>
                <a:gd name="connsiteX2" fmla="*/ 2298261 w 2298348"/>
                <a:gd name="connsiteY2" fmla="*/ 610504 h 1158182"/>
                <a:gd name="connsiteX3" fmla="*/ 1191336 w 2298348"/>
                <a:gd name="connsiteY3" fmla="*/ 1157870 h 1158182"/>
                <a:gd name="connsiteX4" fmla="*/ 163 w 2298348"/>
                <a:gd name="connsiteY4" fmla="*/ 678380 h 1158182"/>
                <a:gd name="connsiteX0" fmla="*/ 198 w 2298361"/>
                <a:gd name="connsiteY0" fmla="*/ 642923 h 1122719"/>
                <a:gd name="connsiteX1" fmla="*/ 1118186 w 2298361"/>
                <a:gd name="connsiteY1" fmla="*/ 4330 h 1122719"/>
                <a:gd name="connsiteX2" fmla="*/ 2298296 w 2298361"/>
                <a:gd name="connsiteY2" fmla="*/ 575047 h 1122719"/>
                <a:gd name="connsiteX3" fmla="*/ 1191371 w 2298361"/>
                <a:gd name="connsiteY3" fmla="*/ 1122413 h 1122719"/>
                <a:gd name="connsiteX4" fmla="*/ 198 w 2298361"/>
                <a:gd name="connsiteY4" fmla="*/ 642923 h 1122719"/>
                <a:gd name="connsiteX0" fmla="*/ 255 w 2298435"/>
                <a:gd name="connsiteY0" fmla="*/ 693116 h 1172912"/>
                <a:gd name="connsiteX1" fmla="*/ 1118243 w 2298435"/>
                <a:gd name="connsiteY1" fmla="*/ 54523 h 1172912"/>
                <a:gd name="connsiteX2" fmla="*/ 2298353 w 2298435"/>
                <a:gd name="connsiteY2" fmla="*/ 625240 h 1172912"/>
                <a:gd name="connsiteX3" fmla="*/ 1191428 w 2298435"/>
                <a:gd name="connsiteY3" fmla="*/ 1172606 h 1172912"/>
                <a:gd name="connsiteX4" fmla="*/ 255 w 2298435"/>
                <a:gd name="connsiteY4" fmla="*/ 693116 h 1172912"/>
                <a:gd name="connsiteX0" fmla="*/ 349 w 2298555"/>
                <a:gd name="connsiteY0" fmla="*/ 660352 h 1140148"/>
                <a:gd name="connsiteX1" fmla="*/ 1118337 w 2298555"/>
                <a:gd name="connsiteY1" fmla="*/ 21759 h 1140148"/>
                <a:gd name="connsiteX2" fmla="*/ 2298447 w 2298555"/>
                <a:gd name="connsiteY2" fmla="*/ 592476 h 1140148"/>
                <a:gd name="connsiteX3" fmla="*/ 1191522 w 2298555"/>
                <a:gd name="connsiteY3" fmla="*/ 1139842 h 1140148"/>
                <a:gd name="connsiteX4" fmla="*/ 349 w 2298555"/>
                <a:gd name="connsiteY4" fmla="*/ 660352 h 1140148"/>
                <a:gd name="connsiteX0" fmla="*/ 113 w 2298385"/>
                <a:gd name="connsiteY0" fmla="*/ 716371 h 1196177"/>
                <a:gd name="connsiteX1" fmla="*/ 1258199 w 2298385"/>
                <a:gd name="connsiteY1" fmla="*/ 18639 h 1196177"/>
                <a:gd name="connsiteX2" fmla="*/ 2298211 w 2298385"/>
                <a:gd name="connsiteY2" fmla="*/ 648495 h 1196177"/>
                <a:gd name="connsiteX3" fmla="*/ 1191286 w 2298385"/>
                <a:gd name="connsiteY3" fmla="*/ 1195861 h 1196177"/>
                <a:gd name="connsiteX4" fmla="*/ 113 w 2298385"/>
                <a:gd name="connsiteY4" fmla="*/ 716371 h 1196177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142 w 2298309"/>
                <a:gd name="connsiteY0" fmla="*/ 705526 h 1185417"/>
                <a:gd name="connsiteX1" fmla="*/ 1258228 w 2298309"/>
                <a:gd name="connsiteY1" fmla="*/ 7794 h 1185417"/>
                <a:gd name="connsiteX2" fmla="*/ 2298240 w 2298309"/>
                <a:gd name="connsiteY2" fmla="*/ 637650 h 1185417"/>
                <a:gd name="connsiteX3" fmla="*/ 1191315 w 2298309"/>
                <a:gd name="connsiteY3" fmla="*/ 1185016 h 1185417"/>
                <a:gd name="connsiteX4" fmla="*/ 142 w 2298309"/>
                <a:gd name="connsiteY4" fmla="*/ 705526 h 1185417"/>
                <a:gd name="connsiteX0" fmla="*/ 63923 w 2362090"/>
                <a:gd name="connsiteY0" fmla="*/ 705526 h 1192071"/>
                <a:gd name="connsiteX1" fmla="*/ 1322009 w 2362090"/>
                <a:gd name="connsiteY1" fmla="*/ 7794 h 1192071"/>
                <a:gd name="connsiteX2" fmla="*/ 2362021 w 2362090"/>
                <a:gd name="connsiteY2" fmla="*/ 637650 h 1192071"/>
                <a:gd name="connsiteX3" fmla="*/ 1255096 w 2362090"/>
                <a:gd name="connsiteY3" fmla="*/ 1185016 h 1192071"/>
                <a:gd name="connsiteX4" fmla="*/ 296035 w 2362090"/>
                <a:gd name="connsiteY4" fmla="*/ 932859 h 1192071"/>
                <a:gd name="connsiteX5" fmla="*/ 63923 w 2362090"/>
                <a:gd name="connsiteY5" fmla="*/ 705526 h 1192071"/>
                <a:gd name="connsiteX0" fmla="*/ 77217 w 2375384"/>
                <a:gd name="connsiteY0" fmla="*/ 705526 h 1229743"/>
                <a:gd name="connsiteX1" fmla="*/ 1335303 w 2375384"/>
                <a:gd name="connsiteY1" fmla="*/ 7794 h 1229743"/>
                <a:gd name="connsiteX2" fmla="*/ 2375315 w 2375384"/>
                <a:gd name="connsiteY2" fmla="*/ 637650 h 1229743"/>
                <a:gd name="connsiteX3" fmla="*/ 1268390 w 2375384"/>
                <a:gd name="connsiteY3" fmla="*/ 1185016 h 1229743"/>
                <a:gd name="connsiteX4" fmla="*/ 259531 w 2375384"/>
                <a:gd name="connsiteY4" fmla="*/ 1142840 h 1229743"/>
                <a:gd name="connsiteX5" fmla="*/ 77217 w 2375384"/>
                <a:gd name="connsiteY5" fmla="*/ 705526 h 1229743"/>
                <a:gd name="connsiteX0" fmla="*/ 66013 w 2364180"/>
                <a:gd name="connsiteY0" fmla="*/ 705526 h 1229743"/>
                <a:gd name="connsiteX1" fmla="*/ 1324099 w 2364180"/>
                <a:gd name="connsiteY1" fmla="*/ 7794 h 1229743"/>
                <a:gd name="connsiteX2" fmla="*/ 2364111 w 2364180"/>
                <a:gd name="connsiteY2" fmla="*/ 637650 h 1229743"/>
                <a:gd name="connsiteX3" fmla="*/ 1257186 w 2364180"/>
                <a:gd name="connsiteY3" fmla="*/ 1185016 h 1229743"/>
                <a:gd name="connsiteX4" fmla="*/ 248327 w 2364180"/>
                <a:gd name="connsiteY4" fmla="*/ 1142840 h 1229743"/>
                <a:gd name="connsiteX5" fmla="*/ 66013 w 2364180"/>
                <a:gd name="connsiteY5" fmla="*/ 705526 h 1229743"/>
                <a:gd name="connsiteX0" fmla="*/ 59499 w 2357666"/>
                <a:gd name="connsiteY0" fmla="*/ 705526 h 1226720"/>
                <a:gd name="connsiteX1" fmla="*/ 1317585 w 2357666"/>
                <a:gd name="connsiteY1" fmla="*/ 7794 h 1226720"/>
                <a:gd name="connsiteX2" fmla="*/ 2357597 w 2357666"/>
                <a:gd name="connsiteY2" fmla="*/ 637650 h 1226720"/>
                <a:gd name="connsiteX3" fmla="*/ 1250672 w 2357666"/>
                <a:gd name="connsiteY3" fmla="*/ 1185016 h 1226720"/>
                <a:gd name="connsiteX4" fmla="*/ 270253 w 2357666"/>
                <a:gd name="connsiteY4" fmla="*/ 1134790 h 1226720"/>
                <a:gd name="connsiteX5" fmla="*/ 59499 w 2357666"/>
                <a:gd name="connsiteY5" fmla="*/ 705526 h 1226720"/>
                <a:gd name="connsiteX0" fmla="*/ 113 w 2298280"/>
                <a:gd name="connsiteY0" fmla="*/ 705526 h 1185332"/>
                <a:gd name="connsiteX1" fmla="*/ 1258199 w 2298280"/>
                <a:gd name="connsiteY1" fmla="*/ 7794 h 1185332"/>
                <a:gd name="connsiteX2" fmla="*/ 2298211 w 2298280"/>
                <a:gd name="connsiteY2" fmla="*/ 637650 h 1185332"/>
                <a:gd name="connsiteX3" fmla="*/ 1191286 w 2298280"/>
                <a:gd name="connsiteY3" fmla="*/ 1185016 h 1185332"/>
                <a:gd name="connsiteX4" fmla="*/ 113 w 2298280"/>
                <a:gd name="connsiteY4" fmla="*/ 705526 h 1185332"/>
                <a:gd name="connsiteX0" fmla="*/ 18910 w 2317077"/>
                <a:gd name="connsiteY0" fmla="*/ 705526 h 1185639"/>
                <a:gd name="connsiteX1" fmla="*/ 1276996 w 2317077"/>
                <a:gd name="connsiteY1" fmla="*/ 7794 h 1185639"/>
                <a:gd name="connsiteX2" fmla="*/ 2317008 w 2317077"/>
                <a:gd name="connsiteY2" fmla="*/ 637650 h 1185639"/>
                <a:gd name="connsiteX3" fmla="*/ 1210083 w 2317077"/>
                <a:gd name="connsiteY3" fmla="*/ 1185016 h 1185639"/>
                <a:gd name="connsiteX4" fmla="*/ 18910 w 2317077"/>
                <a:gd name="connsiteY4" fmla="*/ 705526 h 1185639"/>
                <a:gd name="connsiteX0" fmla="*/ 23668 w 2321835"/>
                <a:gd name="connsiteY0" fmla="*/ 705526 h 1223451"/>
                <a:gd name="connsiteX1" fmla="*/ 1281754 w 2321835"/>
                <a:gd name="connsiteY1" fmla="*/ 7794 h 1223451"/>
                <a:gd name="connsiteX2" fmla="*/ 2321766 w 2321835"/>
                <a:gd name="connsiteY2" fmla="*/ 637650 h 1223451"/>
                <a:gd name="connsiteX3" fmla="*/ 1214841 w 2321835"/>
                <a:gd name="connsiteY3" fmla="*/ 1185016 h 1223451"/>
                <a:gd name="connsiteX4" fmla="*/ 23668 w 2321835"/>
                <a:gd name="connsiteY4" fmla="*/ 705526 h 1223451"/>
                <a:gd name="connsiteX0" fmla="*/ 25284 w 2323451"/>
                <a:gd name="connsiteY0" fmla="*/ 705526 h 1210088"/>
                <a:gd name="connsiteX1" fmla="*/ 1283370 w 2323451"/>
                <a:gd name="connsiteY1" fmla="*/ 7794 h 1210088"/>
                <a:gd name="connsiteX2" fmla="*/ 2323382 w 2323451"/>
                <a:gd name="connsiteY2" fmla="*/ 637650 h 1210088"/>
                <a:gd name="connsiteX3" fmla="*/ 1216457 w 2323451"/>
                <a:gd name="connsiteY3" fmla="*/ 1185016 h 1210088"/>
                <a:gd name="connsiteX4" fmla="*/ 25284 w 2323451"/>
                <a:gd name="connsiteY4" fmla="*/ 705526 h 1210088"/>
                <a:gd name="connsiteX0" fmla="*/ 17847 w 2316014"/>
                <a:gd name="connsiteY0" fmla="*/ 705526 h 1213454"/>
                <a:gd name="connsiteX1" fmla="*/ 1275933 w 2316014"/>
                <a:gd name="connsiteY1" fmla="*/ 7794 h 1213454"/>
                <a:gd name="connsiteX2" fmla="*/ 2315945 w 2316014"/>
                <a:gd name="connsiteY2" fmla="*/ 637650 h 1213454"/>
                <a:gd name="connsiteX3" fmla="*/ 1209020 w 2316014"/>
                <a:gd name="connsiteY3" fmla="*/ 1185016 h 1213454"/>
                <a:gd name="connsiteX4" fmla="*/ 17847 w 2316014"/>
                <a:gd name="connsiteY4" fmla="*/ 705526 h 121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014" h="1213454">
                  <a:moveTo>
                    <a:pt x="17847" y="705526"/>
                  </a:moveTo>
                  <a:cubicBezTo>
                    <a:pt x="152658" y="311079"/>
                    <a:pt x="807084" y="64503"/>
                    <a:pt x="1275933" y="7794"/>
                  </a:cubicBezTo>
                  <a:cubicBezTo>
                    <a:pt x="1744782" y="-48915"/>
                    <a:pt x="2323294" y="208174"/>
                    <a:pt x="2315945" y="637650"/>
                  </a:cubicBezTo>
                  <a:cubicBezTo>
                    <a:pt x="2186598" y="988993"/>
                    <a:pt x="1883424" y="1080343"/>
                    <a:pt x="1209020" y="1185016"/>
                  </a:cubicBezTo>
                  <a:cubicBezTo>
                    <a:pt x="534616" y="1289689"/>
                    <a:pt x="-116964" y="1099973"/>
                    <a:pt x="17847" y="7055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D3B7C55F-38B1-B83F-3125-861B50A20962}"/>
                </a:ext>
              </a:extLst>
            </p:cNvPr>
            <p:cNvSpPr/>
            <p:nvPr/>
          </p:nvSpPr>
          <p:spPr>
            <a:xfrm>
              <a:off x="9200743" y="5439569"/>
              <a:ext cx="861626" cy="808831"/>
            </a:xfrm>
            <a:custGeom>
              <a:avLst/>
              <a:gdLst>
                <a:gd name="connsiteX0" fmla="*/ 0 w 952500"/>
                <a:gd name="connsiteY0" fmla="*/ 809625 h 809625"/>
                <a:gd name="connsiteX1" fmla="*/ 152400 w 952500"/>
                <a:gd name="connsiteY1" fmla="*/ 32385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0 w 952500"/>
                <a:gd name="connsiteY0" fmla="*/ 809625 h 809625"/>
                <a:gd name="connsiteX1" fmla="*/ 127000 w 952500"/>
                <a:gd name="connsiteY1" fmla="*/ 444500 h 809625"/>
                <a:gd name="connsiteX2" fmla="*/ 600075 w 952500"/>
                <a:gd name="connsiteY2" fmla="*/ 28575 h 809625"/>
                <a:gd name="connsiteX3" fmla="*/ 952500 w 952500"/>
                <a:gd name="connsiteY3" fmla="*/ 0 h 809625"/>
                <a:gd name="connsiteX0" fmla="*/ 131 w 952631"/>
                <a:gd name="connsiteY0" fmla="*/ 809625 h 809625"/>
                <a:gd name="connsiteX1" fmla="*/ 127131 w 952631"/>
                <a:gd name="connsiteY1" fmla="*/ 444500 h 809625"/>
                <a:gd name="connsiteX2" fmla="*/ 600206 w 952631"/>
                <a:gd name="connsiteY2" fmla="*/ 28575 h 809625"/>
                <a:gd name="connsiteX3" fmla="*/ 952631 w 952631"/>
                <a:gd name="connsiteY3" fmla="*/ 0 h 809625"/>
                <a:gd name="connsiteX0" fmla="*/ 145 w 952645"/>
                <a:gd name="connsiteY0" fmla="*/ 809625 h 809625"/>
                <a:gd name="connsiteX1" fmla="*/ 123970 w 952645"/>
                <a:gd name="connsiteY1" fmla="*/ 387350 h 809625"/>
                <a:gd name="connsiteX2" fmla="*/ 600220 w 952645"/>
                <a:gd name="connsiteY2" fmla="*/ 28575 h 809625"/>
                <a:gd name="connsiteX3" fmla="*/ 952645 w 952645"/>
                <a:gd name="connsiteY3" fmla="*/ 0 h 809625"/>
                <a:gd name="connsiteX0" fmla="*/ 282 w 952782"/>
                <a:gd name="connsiteY0" fmla="*/ 809625 h 809625"/>
                <a:gd name="connsiteX1" fmla="*/ 124107 w 952782"/>
                <a:gd name="connsiteY1" fmla="*/ 387350 h 809625"/>
                <a:gd name="connsiteX2" fmla="*/ 600357 w 952782"/>
                <a:gd name="connsiteY2" fmla="*/ 28575 h 809625"/>
                <a:gd name="connsiteX3" fmla="*/ 952782 w 952782"/>
                <a:gd name="connsiteY3" fmla="*/ 0 h 809625"/>
                <a:gd name="connsiteX0" fmla="*/ 109 w 952609"/>
                <a:gd name="connsiteY0" fmla="*/ 809625 h 809625"/>
                <a:gd name="connsiteX1" fmla="*/ 123934 w 952609"/>
                <a:gd name="connsiteY1" fmla="*/ 387350 h 809625"/>
                <a:gd name="connsiteX2" fmla="*/ 536684 w 952609"/>
                <a:gd name="connsiteY2" fmla="*/ 73025 h 809625"/>
                <a:gd name="connsiteX3" fmla="*/ 952609 w 952609"/>
                <a:gd name="connsiteY3" fmla="*/ 0 h 80962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51009"/>
                <a:gd name="connsiteY0" fmla="*/ 803275 h 803275"/>
                <a:gd name="connsiteX1" fmla="*/ 123934 w 851009"/>
                <a:gd name="connsiteY1" fmla="*/ 381000 h 803275"/>
                <a:gd name="connsiteX2" fmla="*/ 536684 w 851009"/>
                <a:gd name="connsiteY2" fmla="*/ 66675 h 803275"/>
                <a:gd name="connsiteX3" fmla="*/ 851009 w 851009"/>
                <a:gd name="connsiteY3" fmla="*/ 0 h 803275"/>
                <a:gd name="connsiteX0" fmla="*/ 109 w 863709"/>
                <a:gd name="connsiteY0" fmla="*/ 815975 h 815975"/>
                <a:gd name="connsiteX1" fmla="*/ 123934 w 863709"/>
                <a:gd name="connsiteY1" fmla="*/ 393700 h 815975"/>
                <a:gd name="connsiteX2" fmla="*/ 536684 w 863709"/>
                <a:gd name="connsiteY2" fmla="*/ 79375 h 815975"/>
                <a:gd name="connsiteX3" fmla="*/ 863709 w 863709"/>
                <a:gd name="connsiteY3" fmla="*/ 0 h 815975"/>
                <a:gd name="connsiteX0" fmla="*/ 83 w 863683"/>
                <a:gd name="connsiteY0" fmla="*/ 815975 h 815975"/>
                <a:gd name="connsiteX1" fmla="*/ 136608 w 863683"/>
                <a:gd name="connsiteY1" fmla="*/ 352425 h 815975"/>
                <a:gd name="connsiteX2" fmla="*/ 536658 w 863683"/>
                <a:gd name="connsiteY2" fmla="*/ 79375 h 815975"/>
                <a:gd name="connsiteX3" fmla="*/ 863683 w 863683"/>
                <a:gd name="connsiteY3" fmla="*/ 0 h 815975"/>
                <a:gd name="connsiteX0" fmla="*/ 78 w 863678"/>
                <a:gd name="connsiteY0" fmla="*/ 815975 h 815975"/>
                <a:gd name="connsiteX1" fmla="*/ 136603 w 863678"/>
                <a:gd name="connsiteY1" fmla="*/ 352425 h 815975"/>
                <a:gd name="connsiteX2" fmla="*/ 517603 w 863678"/>
                <a:gd name="connsiteY2" fmla="*/ 60325 h 815975"/>
                <a:gd name="connsiteX3" fmla="*/ 863678 w 863678"/>
                <a:gd name="connsiteY3" fmla="*/ 0 h 815975"/>
                <a:gd name="connsiteX0" fmla="*/ 78 w 863678"/>
                <a:gd name="connsiteY0" fmla="*/ 801687 h 801687"/>
                <a:gd name="connsiteX1" fmla="*/ 136603 w 863678"/>
                <a:gd name="connsiteY1" fmla="*/ 338137 h 801687"/>
                <a:gd name="connsiteX2" fmla="*/ 517603 w 863678"/>
                <a:gd name="connsiteY2" fmla="*/ 46037 h 801687"/>
                <a:gd name="connsiteX3" fmla="*/ 863678 w 863678"/>
                <a:gd name="connsiteY3" fmla="*/ 0 h 801687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78 w 861297"/>
                <a:gd name="connsiteY0" fmla="*/ 808831 h 808831"/>
                <a:gd name="connsiteX1" fmla="*/ 136603 w 861297"/>
                <a:gd name="connsiteY1" fmla="*/ 345281 h 808831"/>
                <a:gd name="connsiteX2" fmla="*/ 517603 w 861297"/>
                <a:gd name="connsiteY2" fmla="*/ 53181 h 808831"/>
                <a:gd name="connsiteX3" fmla="*/ 861297 w 861297"/>
                <a:gd name="connsiteY3" fmla="*/ 0 h 808831"/>
                <a:gd name="connsiteX0" fmla="*/ 950 w 862169"/>
                <a:gd name="connsiteY0" fmla="*/ 808831 h 808831"/>
                <a:gd name="connsiteX1" fmla="*/ 80325 w 862169"/>
                <a:gd name="connsiteY1" fmla="*/ 383381 h 808831"/>
                <a:gd name="connsiteX2" fmla="*/ 518475 w 862169"/>
                <a:gd name="connsiteY2" fmla="*/ 53181 h 808831"/>
                <a:gd name="connsiteX3" fmla="*/ 862169 w 862169"/>
                <a:gd name="connsiteY3" fmla="*/ 0 h 808831"/>
                <a:gd name="connsiteX0" fmla="*/ 313 w 861532"/>
                <a:gd name="connsiteY0" fmla="*/ 808831 h 808831"/>
                <a:gd name="connsiteX1" fmla="*/ 79688 w 861532"/>
                <a:gd name="connsiteY1" fmla="*/ 383381 h 808831"/>
                <a:gd name="connsiteX2" fmla="*/ 517838 w 861532"/>
                <a:gd name="connsiteY2" fmla="*/ 53181 h 808831"/>
                <a:gd name="connsiteX3" fmla="*/ 861532 w 861532"/>
                <a:gd name="connsiteY3" fmla="*/ 0 h 808831"/>
                <a:gd name="connsiteX0" fmla="*/ 407 w 861626"/>
                <a:gd name="connsiteY0" fmla="*/ 808831 h 808831"/>
                <a:gd name="connsiteX1" fmla="*/ 79782 w 861626"/>
                <a:gd name="connsiteY1" fmla="*/ 383381 h 808831"/>
                <a:gd name="connsiteX2" fmla="*/ 456019 w 861626"/>
                <a:gd name="connsiteY2" fmla="*/ 76993 h 808831"/>
                <a:gd name="connsiteX3" fmla="*/ 861626 w 861626"/>
                <a:gd name="connsiteY3" fmla="*/ 0 h 8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626" h="808831">
                  <a:moveTo>
                    <a:pt x="407" y="808831"/>
                  </a:moveTo>
                  <a:cubicBezTo>
                    <a:pt x="-1974" y="605631"/>
                    <a:pt x="3847" y="505354"/>
                    <a:pt x="79782" y="383381"/>
                  </a:cubicBezTo>
                  <a:cubicBezTo>
                    <a:pt x="155717" y="261408"/>
                    <a:pt x="322669" y="130968"/>
                    <a:pt x="456019" y="76993"/>
                  </a:cubicBezTo>
                  <a:cubicBezTo>
                    <a:pt x="589369" y="23018"/>
                    <a:pt x="694939" y="3969"/>
                    <a:pt x="861626" y="0"/>
                  </a:cubicBezTo>
                </a:path>
              </a:pathLst>
            </a:custGeom>
            <a:noFill/>
            <a:ln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4953EA2-F85C-B70D-1BF4-E3F0965C05D8}"/>
                </a:ext>
              </a:extLst>
            </p:cNvPr>
            <p:cNvSpPr/>
            <p:nvPr/>
          </p:nvSpPr>
          <p:spPr>
            <a:xfrm rot="21099704">
              <a:off x="9271947" y="5535130"/>
              <a:ext cx="242818" cy="93193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9936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8" presetClass="path" presetSubtype="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26 0.00024 L 0.00013 -0.03703 C 0.00039 -0.04467 -0.00118 -0.05486 -0.00417 -0.06365 C -0.00769 -0.07338 -0.01159 -0.08009 -0.01563 -0.08356 L -0.03425 -0.10046 " pathEditMode="relative" rAng="19740000" ptsTypes="AAAAA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8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0.00047 L -0.0099 -0.01944 C -0.01185 -0.02384 -0.01524 -0.02893 -0.01888 -0.03333 C -0.02331 -0.03865 -0.02722 -0.04213 -0.03034 -0.04398 L -0.0444 -0.05277 " pathEditMode="relative" rAng="18240000" ptsTypes="AAA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364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C63901-E223-0D6E-A44D-C6BAC6F9B04E}"/>
              </a:ext>
            </a:extLst>
          </p:cNvPr>
          <p:cNvSpPr txBox="1"/>
          <p:nvPr/>
        </p:nvSpPr>
        <p:spPr>
          <a:xfrm>
            <a:off x="3338546" y="2648634"/>
            <a:ext cx="523156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3600" dirty="0">
                <a:gradFill flip="none" rotWithShape="1">
                  <a:gsLst>
                    <a:gs pos="40000">
                      <a:srgbClr val="F5EBD3"/>
                    </a:gs>
                    <a:gs pos="100000">
                      <a:srgbClr val="FEFBF4"/>
                    </a:gs>
                  </a:gsLst>
                  <a:lin ang="16800000" scaled="0"/>
                  <a:tileRect/>
                </a:gradFill>
                <a:effectLst>
                  <a:outerShdw blurRad="101600" dist="12700" dir="5400000" sy="-20000" rotWithShape="0">
                    <a:prstClr val="black">
                      <a:alpha val="60000"/>
                    </a:prstClr>
                  </a:outerShdw>
                </a:effectLst>
                <a:latin typeface="Rockwell" panose="02060603020205020403" pitchFamily="18" charset="0"/>
              </a:rPr>
              <a:t>Obrigado pela atenção!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62E0AF-6CEF-8C7E-007B-E1874049BCE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rgbClr val="3E271E">
                  <a:alpha val="0"/>
                </a:srgbClr>
              </a:gs>
              <a:gs pos="100000">
                <a:srgbClr val="3E271E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53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 thruBlk="1"/>
      </p:transition>
    </mc:Choice>
    <mc:Fallback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BB72D-EB3C-FD7E-6CA2-99356AB1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3FC10671-0082-CF46-BF58-4B497783E945}"/>
              </a:ext>
            </a:extLst>
          </p:cNvPr>
          <p:cNvGrpSpPr/>
          <p:nvPr/>
        </p:nvGrpSpPr>
        <p:grpSpPr>
          <a:xfrm>
            <a:off x="2928005" y="728999"/>
            <a:ext cx="6336002" cy="5400008"/>
            <a:chOff x="2928005" y="728999"/>
            <a:chExt cx="6336002" cy="540000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F932C821-793D-601C-8464-38C68060CD68}"/>
                </a:ext>
              </a:extLst>
            </p:cNvPr>
            <p:cNvGrpSpPr/>
            <p:nvPr/>
          </p:nvGrpSpPr>
          <p:grpSpPr>
            <a:xfrm flipH="1">
              <a:off x="2928005" y="728999"/>
              <a:ext cx="6336000" cy="792002"/>
              <a:chOff x="-678764" y="478926"/>
              <a:chExt cx="6336000" cy="1584002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CCE94BC1-13CF-2E6E-05F0-ECA67F1FDC2C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riângulo isósceles 4">
                <a:extLst>
                  <a:ext uri="{FF2B5EF4-FFF2-40B4-BE49-F238E27FC236}">
                    <a16:creationId xmlns:a16="http://schemas.microsoft.com/office/drawing/2014/main" id="{D100AC19-ECBD-D79A-3237-3374BE2B5CFD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0C07F921-CE28-87DA-617D-D186A539F144}"/>
                </a:ext>
              </a:extLst>
            </p:cNvPr>
            <p:cNvSpPr/>
            <p:nvPr/>
          </p:nvSpPr>
          <p:spPr>
            <a:xfrm rot="16200000" flipH="1">
              <a:off x="5376007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85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2DC6D196-5B10-EB94-ACF1-81BDD7F4C006}"/>
                </a:ext>
              </a:extLst>
            </p:cNvPr>
            <p:cNvSpPr/>
            <p:nvPr/>
          </p:nvSpPr>
          <p:spPr>
            <a:xfrm rot="16200000" flipH="1">
              <a:off x="2208009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C34069B6-D593-200C-2769-097DD4E89227}"/>
                </a:ext>
              </a:extLst>
            </p:cNvPr>
            <p:cNvSpPr/>
            <p:nvPr/>
          </p:nvSpPr>
          <p:spPr>
            <a:xfrm rot="16200000" flipH="1">
              <a:off x="2424002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">
                  <a:srgbClr val="E0C582"/>
                </a:gs>
                <a:gs pos="11000">
                  <a:srgbClr val="EBDFAB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Superiores Arredondados 23">
              <a:extLst>
                <a:ext uri="{FF2B5EF4-FFF2-40B4-BE49-F238E27FC236}">
                  <a16:creationId xmlns:a16="http://schemas.microsoft.com/office/drawing/2014/main" id="{FB318847-83DB-2E85-29E6-8D4532F6415E}"/>
                </a:ext>
              </a:extLst>
            </p:cNvPr>
            <p:cNvSpPr/>
            <p:nvPr/>
          </p:nvSpPr>
          <p:spPr>
            <a:xfrm rot="5400000" flipH="1">
              <a:off x="5448009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10000">
                  <a:srgbClr val="F0DEBA"/>
                </a:gs>
                <a:gs pos="11000">
                  <a:srgbClr val="F5EBD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3EF586E-7475-3AA4-9AD1-2788052EA814}"/>
                </a:ext>
              </a:extLst>
            </p:cNvPr>
            <p:cNvGrpSpPr/>
            <p:nvPr/>
          </p:nvGrpSpPr>
          <p:grpSpPr>
            <a:xfrm flipH="1" flipV="1">
              <a:off x="2928005" y="5337005"/>
              <a:ext cx="6336000" cy="792002"/>
              <a:chOff x="-678764" y="478926"/>
              <a:chExt cx="6336000" cy="1584002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3350C86-B032-92F5-AF88-9F372960082F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>
                <a:extLst>
                  <a:ext uri="{FF2B5EF4-FFF2-40B4-BE49-F238E27FC236}">
                    <a16:creationId xmlns:a16="http://schemas.microsoft.com/office/drawing/2014/main" id="{1BCF88C4-2E58-83E2-7F6C-F95ED49FC072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F5691D82-362F-2568-4A81-E5E5E2182CB5}"/>
                </a:ext>
              </a:extLst>
            </p:cNvPr>
            <p:cNvGrpSpPr/>
            <p:nvPr/>
          </p:nvGrpSpPr>
          <p:grpSpPr>
            <a:xfrm flipH="1">
              <a:off x="3072009" y="872996"/>
              <a:ext cx="6048000" cy="792002"/>
              <a:chOff x="-678764" y="478926"/>
              <a:chExt cx="6336000" cy="1584002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04F48164-7AB8-E17B-FE85-4102E6BE13F4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>
                <a:extLst>
                  <a:ext uri="{FF2B5EF4-FFF2-40B4-BE49-F238E27FC236}">
                    <a16:creationId xmlns:a16="http://schemas.microsoft.com/office/drawing/2014/main" id="{F55065BF-DF2B-394A-FB4C-C254E4388511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gradFill flip="none" rotWithShape="1">
                <a:gsLst>
                  <a:gs pos="10000">
                    <a:srgbClr val="E0C582"/>
                  </a:gs>
                  <a:gs pos="11000">
                    <a:srgbClr val="EBDFA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4679FAE6-FB4A-C379-5C2D-61B63EF2784A}"/>
                </a:ext>
              </a:extLst>
            </p:cNvPr>
            <p:cNvGrpSpPr/>
            <p:nvPr/>
          </p:nvGrpSpPr>
          <p:grpSpPr>
            <a:xfrm flipH="1" flipV="1">
              <a:off x="3072009" y="5193000"/>
              <a:ext cx="6048000" cy="792002"/>
              <a:chOff x="-678764" y="478926"/>
              <a:chExt cx="6336000" cy="1584002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5E3A98A8-BFB0-D430-60DE-0A781D058C2F}"/>
                  </a:ext>
                </a:extLst>
              </p:cNvPr>
              <p:cNvSpPr/>
              <p:nvPr/>
            </p:nvSpPr>
            <p:spPr>
              <a:xfrm>
                <a:off x="-678764" y="1270927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>
                <a:extLst>
                  <a:ext uri="{FF2B5EF4-FFF2-40B4-BE49-F238E27FC236}">
                    <a16:creationId xmlns:a16="http://schemas.microsoft.com/office/drawing/2014/main" id="{0CB0A630-F1CE-17BC-CDFC-25D083BC8FAF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gradFill flip="none" rotWithShape="1">
                <a:gsLst>
                  <a:gs pos="10000">
                    <a:srgbClr val="E0C582"/>
                  </a:gs>
                  <a:gs pos="11000">
                    <a:srgbClr val="EBDFA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F4FEBB2-7720-00E0-73A7-E7323374AE7B}"/>
              </a:ext>
            </a:extLst>
          </p:cNvPr>
          <p:cNvGrpSpPr/>
          <p:nvPr/>
        </p:nvGrpSpPr>
        <p:grpSpPr>
          <a:xfrm rot="450308">
            <a:off x="-1751336" y="2758390"/>
            <a:ext cx="5760016" cy="5760000"/>
            <a:chOff x="-2760016" y="585002"/>
            <a:chExt cx="5760016" cy="5760000"/>
          </a:xfrm>
        </p:grpSpPr>
        <p:cxnSp>
          <p:nvCxnSpPr>
            <p:cNvPr id="23" name="Conector: Curvo 22">
              <a:extLst>
                <a:ext uri="{FF2B5EF4-FFF2-40B4-BE49-F238E27FC236}">
                  <a16:creationId xmlns:a16="http://schemas.microsoft.com/office/drawing/2014/main" id="{28AEBDB9-93C9-28E3-5DD2-83937465ECDC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: Curvo 24">
              <a:extLst>
                <a:ext uri="{FF2B5EF4-FFF2-40B4-BE49-F238E27FC236}">
                  <a16:creationId xmlns:a16="http://schemas.microsoft.com/office/drawing/2014/main" id="{9BE48148-22EF-F092-1C8A-AF23FFE6B46B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: Curvo 25">
              <a:extLst>
                <a:ext uri="{FF2B5EF4-FFF2-40B4-BE49-F238E27FC236}">
                  <a16:creationId xmlns:a16="http://schemas.microsoft.com/office/drawing/2014/main" id="{4770D78F-6C9B-F934-6CD1-BE166310EB8F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: Curvo 26">
              <a:extLst>
                <a:ext uri="{FF2B5EF4-FFF2-40B4-BE49-F238E27FC236}">
                  <a16:creationId xmlns:a16="http://schemas.microsoft.com/office/drawing/2014/main" id="{948BE453-7B10-001E-77AD-FFDDB35328C1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Curvo 27">
              <a:extLst>
                <a:ext uri="{FF2B5EF4-FFF2-40B4-BE49-F238E27FC236}">
                  <a16:creationId xmlns:a16="http://schemas.microsoft.com/office/drawing/2014/main" id="{CAF073C5-9246-C3DE-FB65-47A0EDE30F50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: Curvo 29">
              <a:extLst>
                <a:ext uri="{FF2B5EF4-FFF2-40B4-BE49-F238E27FC236}">
                  <a16:creationId xmlns:a16="http://schemas.microsoft.com/office/drawing/2014/main" id="{2F60B62D-4699-A7BD-2021-C962FF76689F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: Curvo 30">
              <a:extLst>
                <a:ext uri="{FF2B5EF4-FFF2-40B4-BE49-F238E27FC236}">
                  <a16:creationId xmlns:a16="http://schemas.microsoft.com/office/drawing/2014/main" id="{CA6A4E74-C9A9-4C4B-9F77-12FA510F12F2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Curvo 31">
              <a:extLst>
                <a:ext uri="{FF2B5EF4-FFF2-40B4-BE49-F238E27FC236}">
                  <a16:creationId xmlns:a16="http://schemas.microsoft.com/office/drawing/2014/main" id="{4009935C-9753-8CFD-F972-E7DCC1BA12F3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7FA739C-5189-6A49-AC82-139ECE4730F0}"/>
              </a:ext>
            </a:extLst>
          </p:cNvPr>
          <p:cNvGrpSpPr/>
          <p:nvPr/>
        </p:nvGrpSpPr>
        <p:grpSpPr>
          <a:xfrm rot="450308">
            <a:off x="8743701" y="-1456876"/>
            <a:ext cx="5760016" cy="5760000"/>
            <a:chOff x="-2760016" y="585002"/>
            <a:chExt cx="5760016" cy="5760000"/>
          </a:xfrm>
        </p:grpSpPr>
        <p:cxnSp>
          <p:nvCxnSpPr>
            <p:cNvPr id="36" name="Conector: Curvo 35">
              <a:extLst>
                <a:ext uri="{FF2B5EF4-FFF2-40B4-BE49-F238E27FC236}">
                  <a16:creationId xmlns:a16="http://schemas.microsoft.com/office/drawing/2014/main" id="{A0C2FB70-ECB2-7CD7-69A8-BF51251B7ED0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95239EE7-B50B-04CD-CCCC-3C08447DF948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Curvo 40">
              <a:extLst>
                <a:ext uri="{FF2B5EF4-FFF2-40B4-BE49-F238E27FC236}">
                  <a16:creationId xmlns:a16="http://schemas.microsoft.com/office/drawing/2014/main" id="{195CAFAA-1B67-ADAA-5ECE-2956C52C6514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51EAADAE-6AC7-60CA-031E-7A8315C0C4E4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: Curvo 45">
              <a:extLst>
                <a:ext uri="{FF2B5EF4-FFF2-40B4-BE49-F238E27FC236}">
                  <a16:creationId xmlns:a16="http://schemas.microsoft.com/office/drawing/2014/main" id="{689B6D0E-E8F1-1154-D67E-F2D1F702CA61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: Curvo 46">
              <a:extLst>
                <a:ext uri="{FF2B5EF4-FFF2-40B4-BE49-F238E27FC236}">
                  <a16:creationId xmlns:a16="http://schemas.microsoft.com/office/drawing/2014/main" id="{9D9E624B-674C-67E3-6310-274875B4A39E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: Curvo 47">
              <a:extLst>
                <a:ext uri="{FF2B5EF4-FFF2-40B4-BE49-F238E27FC236}">
                  <a16:creationId xmlns:a16="http://schemas.microsoft.com/office/drawing/2014/main" id="{35855F78-BF8E-1F0F-9126-595535F93348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: Curvo 48">
              <a:extLst>
                <a:ext uri="{FF2B5EF4-FFF2-40B4-BE49-F238E27FC236}">
                  <a16:creationId xmlns:a16="http://schemas.microsoft.com/office/drawing/2014/main" id="{06EB4435-0717-CC31-45DB-F7DFC79143D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8920DE0-9399-0CCD-43D3-63EA500CBA52}"/>
              </a:ext>
            </a:extLst>
          </p:cNvPr>
          <p:cNvGrpSpPr/>
          <p:nvPr/>
        </p:nvGrpSpPr>
        <p:grpSpPr>
          <a:xfrm rot="450308">
            <a:off x="7277523" y="-1809004"/>
            <a:ext cx="5760016" cy="5760000"/>
            <a:chOff x="-2760016" y="585002"/>
            <a:chExt cx="5760016" cy="5760000"/>
          </a:xfrm>
        </p:grpSpPr>
        <p:cxnSp>
          <p:nvCxnSpPr>
            <p:cNvPr id="51" name="Conector: Curvo 50">
              <a:extLst>
                <a:ext uri="{FF2B5EF4-FFF2-40B4-BE49-F238E27FC236}">
                  <a16:creationId xmlns:a16="http://schemas.microsoft.com/office/drawing/2014/main" id="{C8CB9A43-C33C-1424-B9D3-CAD398E11EBB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: Curvo 51">
              <a:extLst>
                <a:ext uri="{FF2B5EF4-FFF2-40B4-BE49-F238E27FC236}">
                  <a16:creationId xmlns:a16="http://schemas.microsoft.com/office/drawing/2014/main" id="{BF1FB48D-4C29-2D0B-714E-37062CCCB029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o 52">
              <a:extLst>
                <a:ext uri="{FF2B5EF4-FFF2-40B4-BE49-F238E27FC236}">
                  <a16:creationId xmlns:a16="http://schemas.microsoft.com/office/drawing/2014/main" id="{93A9261D-4A80-5001-6527-9A8A3B21EDB0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: Curvo 53">
              <a:extLst>
                <a:ext uri="{FF2B5EF4-FFF2-40B4-BE49-F238E27FC236}">
                  <a16:creationId xmlns:a16="http://schemas.microsoft.com/office/drawing/2014/main" id="{9FFE4E3F-967D-D6B9-5280-A86F54D4B530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Curvo 54">
              <a:extLst>
                <a:ext uri="{FF2B5EF4-FFF2-40B4-BE49-F238E27FC236}">
                  <a16:creationId xmlns:a16="http://schemas.microsoft.com/office/drawing/2014/main" id="{19999C16-D19E-E552-06E4-5657BB4802D4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: Curvo 55">
              <a:extLst>
                <a:ext uri="{FF2B5EF4-FFF2-40B4-BE49-F238E27FC236}">
                  <a16:creationId xmlns:a16="http://schemas.microsoft.com/office/drawing/2014/main" id="{634E56B3-8ED3-34EB-BCC1-7BDDBCD5BF71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: Curvo 56">
              <a:extLst>
                <a:ext uri="{FF2B5EF4-FFF2-40B4-BE49-F238E27FC236}">
                  <a16:creationId xmlns:a16="http://schemas.microsoft.com/office/drawing/2014/main" id="{0A0A9811-523E-0ED9-72DE-72DA8293B751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Curvo 57">
              <a:extLst>
                <a:ext uri="{FF2B5EF4-FFF2-40B4-BE49-F238E27FC236}">
                  <a16:creationId xmlns:a16="http://schemas.microsoft.com/office/drawing/2014/main" id="{413B04CE-D730-1290-3FF1-9CCB15710262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FC7AB45-57E4-4328-82A2-A274282FC989}"/>
              </a:ext>
            </a:extLst>
          </p:cNvPr>
          <p:cNvGrpSpPr/>
          <p:nvPr/>
        </p:nvGrpSpPr>
        <p:grpSpPr>
          <a:xfrm rot="450308">
            <a:off x="-1196610" y="2016495"/>
            <a:ext cx="5760016" cy="5760000"/>
            <a:chOff x="-2760016" y="585002"/>
            <a:chExt cx="5760016" cy="5760000"/>
          </a:xfrm>
        </p:grpSpPr>
        <p:cxnSp>
          <p:nvCxnSpPr>
            <p:cNvPr id="60" name="Conector: Curvo 59">
              <a:extLst>
                <a:ext uri="{FF2B5EF4-FFF2-40B4-BE49-F238E27FC236}">
                  <a16:creationId xmlns:a16="http://schemas.microsoft.com/office/drawing/2014/main" id="{ED35EBC6-23C3-D5F0-A60C-070F4CEB4AC7}"/>
                </a:ext>
              </a:extLst>
            </p:cNvPr>
            <p:cNvCxnSpPr/>
            <p:nvPr/>
          </p:nvCxnSpPr>
          <p:spPr>
            <a:xfrm>
              <a:off x="2280000" y="56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Curvo 60">
              <a:extLst>
                <a:ext uri="{FF2B5EF4-FFF2-40B4-BE49-F238E27FC236}">
                  <a16:creationId xmlns:a16="http://schemas.microsoft.com/office/drawing/2014/main" id="{5484506B-4708-F9FE-5508-B9FC294A7957}"/>
                </a:ext>
              </a:extLst>
            </p:cNvPr>
            <p:cNvCxnSpPr/>
            <p:nvPr/>
          </p:nvCxnSpPr>
          <p:spPr>
            <a:xfrm>
              <a:off x="1559996" y="49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: Curvo 61">
              <a:extLst>
                <a:ext uri="{FF2B5EF4-FFF2-40B4-BE49-F238E27FC236}">
                  <a16:creationId xmlns:a16="http://schemas.microsoft.com/office/drawing/2014/main" id="{E6A80DDD-2248-5B82-242E-4C1BF1CA42BC}"/>
                </a:ext>
              </a:extLst>
            </p:cNvPr>
            <p:cNvCxnSpPr/>
            <p:nvPr/>
          </p:nvCxnSpPr>
          <p:spPr>
            <a:xfrm>
              <a:off x="839996" y="41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: Curvo 62">
              <a:extLst>
                <a:ext uri="{FF2B5EF4-FFF2-40B4-BE49-F238E27FC236}">
                  <a16:creationId xmlns:a16="http://schemas.microsoft.com/office/drawing/2014/main" id="{9FC74822-7B9C-B9AD-2F29-54B474BB6D9F}"/>
                </a:ext>
              </a:extLst>
            </p:cNvPr>
            <p:cNvCxnSpPr/>
            <p:nvPr/>
          </p:nvCxnSpPr>
          <p:spPr>
            <a:xfrm>
              <a:off x="119992" y="346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id="{96492AC1-822C-1D99-E042-C78465514215}"/>
                </a:ext>
              </a:extLst>
            </p:cNvPr>
            <p:cNvCxnSpPr/>
            <p:nvPr/>
          </p:nvCxnSpPr>
          <p:spPr>
            <a:xfrm>
              <a:off x="-600008" y="274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Curvo 64">
              <a:extLst>
                <a:ext uri="{FF2B5EF4-FFF2-40B4-BE49-F238E27FC236}">
                  <a16:creationId xmlns:a16="http://schemas.microsoft.com/office/drawing/2014/main" id="{03A8FEB7-62F4-C48A-676E-F5DD556953D6}"/>
                </a:ext>
              </a:extLst>
            </p:cNvPr>
            <p:cNvCxnSpPr/>
            <p:nvPr/>
          </p:nvCxnSpPr>
          <p:spPr>
            <a:xfrm>
              <a:off x="-1320012" y="202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Curvo 65">
              <a:extLst>
                <a:ext uri="{FF2B5EF4-FFF2-40B4-BE49-F238E27FC236}">
                  <a16:creationId xmlns:a16="http://schemas.microsoft.com/office/drawing/2014/main" id="{8FE9A77A-9241-8243-7D73-3ABD78B74D24}"/>
                </a:ext>
              </a:extLst>
            </p:cNvPr>
            <p:cNvCxnSpPr/>
            <p:nvPr/>
          </p:nvCxnSpPr>
          <p:spPr>
            <a:xfrm>
              <a:off x="-2040012" y="130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Curvo 66">
              <a:extLst>
                <a:ext uri="{FF2B5EF4-FFF2-40B4-BE49-F238E27FC236}">
                  <a16:creationId xmlns:a16="http://schemas.microsoft.com/office/drawing/2014/main" id="{3D889288-CDCF-6644-75DD-A44FCFDD9D18}"/>
                </a:ext>
              </a:extLst>
            </p:cNvPr>
            <p:cNvCxnSpPr/>
            <p:nvPr/>
          </p:nvCxnSpPr>
          <p:spPr>
            <a:xfrm>
              <a:off x="-2760016" y="585002"/>
              <a:ext cx="720000" cy="720000"/>
            </a:xfrm>
            <a:prstGeom prst="curvedConnector3">
              <a:avLst/>
            </a:prstGeom>
            <a:ln w="63500">
              <a:solidFill>
                <a:srgbClr val="900E3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4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5117 -0.1178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118 -0.11783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5117 -0.11783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17 -0.1178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63782-F739-2658-F659-FD013DD5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BFAA7BF-66B2-B2D9-8395-C0B0360F5243}"/>
              </a:ext>
            </a:extLst>
          </p:cNvPr>
          <p:cNvGrpSpPr/>
          <p:nvPr/>
        </p:nvGrpSpPr>
        <p:grpSpPr>
          <a:xfrm>
            <a:off x="3792014" y="1137300"/>
            <a:ext cx="4608007" cy="6336010"/>
            <a:chOff x="1020002" y="-2355961"/>
            <a:chExt cx="4608007" cy="6336010"/>
          </a:xfrm>
        </p:grpSpPr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B3C1B4E-C810-F36D-2B8B-4F3549200150}"/>
                </a:ext>
              </a:extLst>
            </p:cNvPr>
            <p:cNvGrpSpPr/>
            <p:nvPr/>
          </p:nvGrpSpPr>
          <p:grpSpPr>
            <a:xfrm>
              <a:off x="1020009" y="812049"/>
              <a:ext cx="4608000" cy="3168000"/>
              <a:chOff x="1020009" y="812049"/>
              <a:chExt cx="4608000" cy="3168000"/>
            </a:xfrm>
          </p:grpSpPr>
          <p:sp>
            <p:nvSpPr>
              <p:cNvPr id="18" name="Retângulo: Cantos Superiores Arredondados 17">
                <a:extLst>
                  <a:ext uri="{FF2B5EF4-FFF2-40B4-BE49-F238E27FC236}">
                    <a16:creationId xmlns:a16="http://schemas.microsoft.com/office/drawing/2014/main" id="{6CB54BE1-BF0E-0C2B-9767-18B19986BA96}"/>
                  </a:ext>
                </a:extLst>
              </p:cNvPr>
              <p:cNvSpPr/>
              <p:nvPr/>
            </p:nvSpPr>
            <p:spPr>
              <a:xfrm rot="10800000" flipH="1">
                <a:off x="1020009" y="812049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: Cantos Superiores Arredondados 18">
                <a:extLst>
                  <a:ext uri="{FF2B5EF4-FFF2-40B4-BE49-F238E27FC236}">
                    <a16:creationId xmlns:a16="http://schemas.microsoft.com/office/drawing/2014/main" id="{52A84112-EF2E-4BBC-D056-E00C86EF9FEF}"/>
                  </a:ext>
                </a:extLst>
              </p:cNvPr>
              <p:cNvSpPr/>
              <p:nvPr/>
            </p:nvSpPr>
            <p:spPr>
              <a:xfrm rot="10800000" flipH="1">
                <a:off x="1164003" y="812056"/>
                <a:ext cx="4320000" cy="3024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1" name="Retângulo: Cantos Superiores Arredondados 70">
              <a:extLst>
                <a:ext uri="{FF2B5EF4-FFF2-40B4-BE49-F238E27FC236}">
                  <a16:creationId xmlns:a16="http://schemas.microsoft.com/office/drawing/2014/main" id="{B63994B9-BBB5-BFE0-AC54-1882D91289AE}"/>
                </a:ext>
              </a:extLst>
            </p:cNvPr>
            <p:cNvSpPr/>
            <p:nvPr/>
          </p:nvSpPr>
          <p:spPr>
            <a:xfrm rot="10800000" flipH="1">
              <a:off x="1020002" y="-2355961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636CF9D5-F3B2-5603-072E-F36D88C6C771}"/>
              </a:ext>
            </a:extLst>
          </p:cNvPr>
          <p:cNvGrpSpPr/>
          <p:nvPr/>
        </p:nvGrpSpPr>
        <p:grpSpPr>
          <a:xfrm flipH="1">
            <a:off x="8004019" y="1137297"/>
            <a:ext cx="791987" cy="6336017"/>
            <a:chOff x="10143291" y="1689747"/>
            <a:chExt cx="791987" cy="6336017"/>
          </a:xfrm>
        </p:grpSpPr>
        <p:sp>
          <p:nvSpPr>
            <p:cNvPr id="64" name="Triângulo isósceles 63">
              <a:extLst>
                <a:ext uri="{FF2B5EF4-FFF2-40B4-BE49-F238E27FC236}">
                  <a16:creationId xmlns:a16="http://schemas.microsoft.com/office/drawing/2014/main" id="{018EFE5F-FA39-FB37-2860-B31FC09CA742}"/>
                </a:ext>
              </a:extLst>
            </p:cNvPr>
            <p:cNvSpPr/>
            <p:nvPr/>
          </p:nvSpPr>
          <p:spPr>
            <a:xfrm rot="16200000">
              <a:off x="8757290" y="6243764"/>
              <a:ext cx="3168001" cy="396000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4959AE0-C55A-A506-4E28-80F985026842}"/>
                </a:ext>
              </a:extLst>
            </p:cNvPr>
            <p:cNvSpPr/>
            <p:nvPr/>
          </p:nvSpPr>
          <p:spPr>
            <a:xfrm>
              <a:off x="10539284" y="1689747"/>
              <a:ext cx="395994" cy="3168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0ACD2445-A4BF-DDD4-1335-718FF1A89134}"/>
              </a:ext>
            </a:extLst>
          </p:cNvPr>
          <p:cNvGrpSpPr/>
          <p:nvPr/>
        </p:nvGrpSpPr>
        <p:grpSpPr>
          <a:xfrm flipH="1">
            <a:off x="7860025" y="1281304"/>
            <a:ext cx="791985" cy="6048006"/>
            <a:chOff x="10287287" y="1833754"/>
            <a:chExt cx="791985" cy="6048006"/>
          </a:xfrm>
        </p:grpSpPr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6A0228C1-BB4F-8BFF-F1DC-5CF5B6385E02}"/>
                </a:ext>
              </a:extLst>
            </p:cNvPr>
            <p:cNvSpPr/>
            <p:nvPr/>
          </p:nvSpPr>
          <p:spPr>
            <a:xfrm rot="16200000">
              <a:off x="8973287" y="6171760"/>
              <a:ext cx="3024000" cy="396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AA31E4FB-B0B2-A847-B5C0-F17E327ED1DC}"/>
                </a:ext>
              </a:extLst>
            </p:cNvPr>
            <p:cNvSpPr/>
            <p:nvPr/>
          </p:nvSpPr>
          <p:spPr>
            <a:xfrm rot="16200000">
              <a:off x="9369272" y="3147754"/>
              <a:ext cx="302400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7499FDA-F407-C5B6-C224-302C696A5924}"/>
              </a:ext>
            </a:extLst>
          </p:cNvPr>
          <p:cNvGrpSpPr/>
          <p:nvPr/>
        </p:nvGrpSpPr>
        <p:grpSpPr>
          <a:xfrm>
            <a:off x="3396015" y="1137297"/>
            <a:ext cx="791987" cy="6336017"/>
            <a:chOff x="10143291" y="1689747"/>
            <a:chExt cx="791987" cy="6336017"/>
          </a:xfrm>
        </p:grpSpPr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7C9182E0-8DAF-6380-51D3-0F46A1C42579}"/>
                </a:ext>
              </a:extLst>
            </p:cNvPr>
            <p:cNvSpPr/>
            <p:nvPr/>
          </p:nvSpPr>
          <p:spPr>
            <a:xfrm rot="16200000">
              <a:off x="8757290" y="6243764"/>
              <a:ext cx="3168001" cy="396000"/>
            </a:xfrm>
            <a:prstGeom prst="triangle">
              <a:avLst>
                <a:gd name="adj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0758ED60-2FB7-E785-9BE6-6076D9AA279C}"/>
                </a:ext>
              </a:extLst>
            </p:cNvPr>
            <p:cNvSpPr/>
            <p:nvPr/>
          </p:nvSpPr>
          <p:spPr>
            <a:xfrm>
              <a:off x="10539284" y="1689747"/>
              <a:ext cx="395994" cy="31680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41D7FF2-7ACC-6461-E30B-98F239072D0D}"/>
              </a:ext>
            </a:extLst>
          </p:cNvPr>
          <p:cNvGrpSpPr/>
          <p:nvPr/>
        </p:nvGrpSpPr>
        <p:grpSpPr>
          <a:xfrm>
            <a:off x="3791995" y="1137301"/>
            <a:ext cx="4608000" cy="3168000"/>
            <a:chOff x="8256005" y="1480204"/>
            <a:chExt cx="4608000" cy="3168000"/>
          </a:xfrm>
        </p:grpSpPr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96250902-C6B4-807A-F903-5B92FA6104DD}"/>
                </a:ext>
              </a:extLst>
            </p:cNvPr>
            <p:cNvSpPr/>
            <p:nvPr/>
          </p:nvSpPr>
          <p:spPr>
            <a:xfrm rot="10800000" flipH="1">
              <a:off x="8256005" y="1480204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Superiores Arredondados 19">
              <a:extLst>
                <a:ext uri="{FF2B5EF4-FFF2-40B4-BE49-F238E27FC236}">
                  <a16:creationId xmlns:a16="http://schemas.microsoft.com/office/drawing/2014/main" id="{F23DAEE0-E713-EDE6-4FD4-0F2DF978FFAA}"/>
                </a:ext>
              </a:extLst>
            </p:cNvPr>
            <p:cNvSpPr/>
            <p:nvPr/>
          </p:nvSpPr>
          <p:spPr>
            <a:xfrm flipH="1">
              <a:off x="8400000" y="1624200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7BD2B9-8B2C-F23E-8270-3CF59C1A789F}"/>
              </a:ext>
            </a:extLst>
          </p:cNvPr>
          <p:cNvGrpSpPr/>
          <p:nvPr/>
        </p:nvGrpSpPr>
        <p:grpSpPr>
          <a:xfrm rot="16200000">
            <a:off x="2928001" y="1605301"/>
            <a:ext cx="6336002" cy="5400008"/>
            <a:chOff x="2928005" y="728999"/>
            <a:chExt cx="6336002" cy="5400008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1C3946F9-556B-E218-20E3-5358B934637A}"/>
                </a:ext>
              </a:extLst>
            </p:cNvPr>
            <p:cNvGrpSpPr/>
            <p:nvPr/>
          </p:nvGrpSpPr>
          <p:grpSpPr>
            <a:xfrm flipH="1">
              <a:off x="2928005" y="728999"/>
              <a:ext cx="6336000" cy="792002"/>
              <a:chOff x="-678763" y="478926"/>
              <a:chExt cx="6335999" cy="1584001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8A14746-9BAC-CD14-A820-D03C7C3D1E35}"/>
                  </a:ext>
                </a:extLst>
              </p:cNvPr>
              <p:cNvSpPr/>
              <p:nvPr/>
            </p:nvSpPr>
            <p:spPr>
              <a:xfrm>
                <a:off x="-678763" y="1270926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riângulo isósceles 4">
                <a:extLst>
                  <a:ext uri="{FF2B5EF4-FFF2-40B4-BE49-F238E27FC236}">
                    <a16:creationId xmlns:a16="http://schemas.microsoft.com/office/drawing/2014/main" id="{F76E6934-3F38-FB8F-85EC-3AD478DD7D63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25EEEC60-A73A-97D0-77E1-CE29B373120E}"/>
                </a:ext>
              </a:extLst>
            </p:cNvPr>
            <p:cNvSpPr/>
            <p:nvPr/>
          </p:nvSpPr>
          <p:spPr>
            <a:xfrm rot="16200000" flipH="1">
              <a:off x="5376007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3C5F8F5-98EE-D6B4-273C-073F4258F78D}"/>
                </a:ext>
              </a:extLst>
            </p:cNvPr>
            <p:cNvSpPr/>
            <p:nvPr/>
          </p:nvSpPr>
          <p:spPr>
            <a:xfrm rot="16200000" flipH="1">
              <a:off x="2208009" y="1845006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637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464CA779-7C6D-0CFA-9FE7-8F537D9A47FD}"/>
                </a:ext>
              </a:extLst>
            </p:cNvPr>
            <p:cNvSpPr/>
            <p:nvPr/>
          </p:nvSpPr>
          <p:spPr>
            <a:xfrm rot="16200000" flipH="1">
              <a:off x="2424002" y="1917000"/>
              <a:ext cx="4320000" cy="3024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Superiores Arredondados 23">
              <a:extLst>
                <a:ext uri="{FF2B5EF4-FFF2-40B4-BE49-F238E27FC236}">
                  <a16:creationId xmlns:a16="http://schemas.microsoft.com/office/drawing/2014/main" id="{673B57F7-FC1D-DCFA-AB45-3FDBC04FB108}"/>
                </a:ext>
              </a:extLst>
            </p:cNvPr>
            <p:cNvSpPr/>
            <p:nvPr/>
          </p:nvSpPr>
          <p:spPr>
            <a:xfrm rot="5400000" flipH="1">
              <a:off x="5520013" y="1989003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501F90C-32D1-0752-129F-7130E637C340}"/>
                </a:ext>
              </a:extLst>
            </p:cNvPr>
            <p:cNvGrpSpPr/>
            <p:nvPr/>
          </p:nvGrpSpPr>
          <p:grpSpPr>
            <a:xfrm flipH="1" flipV="1">
              <a:off x="2928005" y="5337005"/>
              <a:ext cx="6336000" cy="792002"/>
              <a:chOff x="-678764" y="478926"/>
              <a:chExt cx="6336000" cy="1584003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2CE2560-50ED-65A6-6FD3-3698231C5046}"/>
                  </a:ext>
                </a:extLst>
              </p:cNvPr>
              <p:cNvSpPr/>
              <p:nvPr/>
            </p:nvSpPr>
            <p:spPr>
              <a:xfrm>
                <a:off x="-678764" y="1270928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Triângulo isósceles 16">
                <a:extLst>
                  <a:ext uri="{FF2B5EF4-FFF2-40B4-BE49-F238E27FC236}">
                    <a16:creationId xmlns:a16="http://schemas.microsoft.com/office/drawing/2014/main" id="{19BDC2AF-257B-33F1-E4B4-F7720A5FC32C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24060917-53F8-31A2-8D69-14C8EF7A3C79}"/>
                </a:ext>
              </a:extLst>
            </p:cNvPr>
            <p:cNvGrpSpPr/>
            <p:nvPr/>
          </p:nvGrpSpPr>
          <p:grpSpPr>
            <a:xfrm flipH="1">
              <a:off x="3072009" y="872996"/>
              <a:ext cx="6048000" cy="792002"/>
              <a:chOff x="-678763" y="478926"/>
              <a:chExt cx="6335999" cy="1584001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E51E6B89-8D0B-4181-9346-1868F3DB7565}"/>
                  </a:ext>
                </a:extLst>
              </p:cNvPr>
              <p:cNvSpPr/>
              <p:nvPr/>
            </p:nvSpPr>
            <p:spPr>
              <a:xfrm>
                <a:off x="-678763" y="1270926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Triângulo isósceles 38">
                <a:extLst>
                  <a:ext uri="{FF2B5EF4-FFF2-40B4-BE49-F238E27FC236}">
                    <a16:creationId xmlns:a16="http://schemas.microsoft.com/office/drawing/2014/main" id="{161DE8DA-93CB-F595-598D-204B7B5063DD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242C7964-03F8-F71C-805F-3DF940096B5A}"/>
                </a:ext>
              </a:extLst>
            </p:cNvPr>
            <p:cNvGrpSpPr/>
            <p:nvPr/>
          </p:nvGrpSpPr>
          <p:grpSpPr>
            <a:xfrm flipH="1" flipV="1">
              <a:off x="3072009" y="5193000"/>
              <a:ext cx="6048000" cy="792002"/>
              <a:chOff x="-678763" y="478926"/>
              <a:chExt cx="6335999" cy="1584003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49F30A1D-45DF-20D7-141D-B842ABAAFF80}"/>
                  </a:ext>
                </a:extLst>
              </p:cNvPr>
              <p:cNvSpPr/>
              <p:nvPr/>
            </p:nvSpPr>
            <p:spPr>
              <a:xfrm>
                <a:off x="-678763" y="1270928"/>
                <a:ext cx="3168000" cy="79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riângulo isósceles 44">
                <a:extLst>
                  <a:ext uri="{FF2B5EF4-FFF2-40B4-BE49-F238E27FC236}">
                    <a16:creationId xmlns:a16="http://schemas.microsoft.com/office/drawing/2014/main" id="{3BBA9740-CB88-9585-AB0F-BF683448CEA4}"/>
                  </a:ext>
                </a:extLst>
              </p:cNvPr>
              <p:cNvSpPr/>
              <p:nvPr/>
            </p:nvSpPr>
            <p:spPr>
              <a:xfrm flipH="1">
                <a:off x="2489236" y="478926"/>
                <a:ext cx="3168000" cy="791999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A79E724D-2692-3164-0539-3E430A90DA1E}"/>
              </a:ext>
            </a:extLst>
          </p:cNvPr>
          <p:cNvGrpSpPr/>
          <p:nvPr/>
        </p:nvGrpSpPr>
        <p:grpSpPr>
          <a:xfrm>
            <a:off x="3540011" y="1281304"/>
            <a:ext cx="791985" cy="6048006"/>
            <a:chOff x="10287287" y="1833754"/>
            <a:chExt cx="791985" cy="6048006"/>
          </a:xfrm>
        </p:grpSpPr>
        <p:sp>
          <p:nvSpPr>
            <p:cNvPr id="28" name="Triângulo isósceles 27">
              <a:extLst>
                <a:ext uri="{FF2B5EF4-FFF2-40B4-BE49-F238E27FC236}">
                  <a16:creationId xmlns:a16="http://schemas.microsoft.com/office/drawing/2014/main" id="{543EA44A-843F-0AB1-B096-A13BDDCC7A21}"/>
                </a:ext>
              </a:extLst>
            </p:cNvPr>
            <p:cNvSpPr/>
            <p:nvPr/>
          </p:nvSpPr>
          <p:spPr>
            <a:xfrm rot="16200000">
              <a:off x="8973287" y="6171760"/>
              <a:ext cx="3024000" cy="396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387E8030-7609-C215-3FB7-1C5E340DEFAC}"/>
                </a:ext>
              </a:extLst>
            </p:cNvPr>
            <p:cNvSpPr/>
            <p:nvPr/>
          </p:nvSpPr>
          <p:spPr>
            <a:xfrm rot="16200000">
              <a:off x="9369272" y="3147754"/>
              <a:ext cx="3024000" cy="39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3" name="Trapezoide 72">
            <a:extLst>
              <a:ext uri="{FF2B5EF4-FFF2-40B4-BE49-F238E27FC236}">
                <a16:creationId xmlns:a16="http://schemas.microsoft.com/office/drawing/2014/main" id="{9C983D19-4C95-E0F0-006D-A93124A8EB20}"/>
              </a:ext>
            </a:extLst>
          </p:cNvPr>
          <p:cNvSpPr/>
          <p:nvPr/>
        </p:nvSpPr>
        <p:spPr>
          <a:xfrm flipV="1">
            <a:off x="3395986" y="7473295"/>
            <a:ext cx="5400008" cy="190247"/>
          </a:xfrm>
          <a:prstGeom prst="trapezoid">
            <a:avLst>
              <a:gd name="adj" fmla="val 12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01C6B65E-A440-6A3E-7ADD-A5A071D417F9}"/>
              </a:ext>
            </a:extLst>
          </p:cNvPr>
          <p:cNvSpPr/>
          <p:nvPr/>
        </p:nvSpPr>
        <p:spPr>
          <a:xfrm>
            <a:off x="803987" y="15157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D0F67819-A337-FA18-C70A-2169CC0E9A98}"/>
              </a:ext>
            </a:extLst>
          </p:cNvPr>
          <p:cNvSpPr/>
          <p:nvPr/>
        </p:nvSpPr>
        <p:spPr>
          <a:xfrm>
            <a:off x="2319183" y="3255600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F15A94BC-2F73-7509-C4AC-AA31B0B8219B}"/>
              </a:ext>
            </a:extLst>
          </p:cNvPr>
          <p:cNvSpPr/>
          <p:nvPr/>
        </p:nvSpPr>
        <p:spPr>
          <a:xfrm>
            <a:off x="1560003" y="4957400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709296B-2911-7458-F1C3-C1E8DC90C9FD}"/>
              </a:ext>
            </a:extLst>
          </p:cNvPr>
          <p:cNvSpPr/>
          <p:nvPr/>
        </p:nvSpPr>
        <p:spPr>
          <a:xfrm>
            <a:off x="9332817" y="30612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8FEA23FD-0608-10B1-261A-B88B4827086A}"/>
              </a:ext>
            </a:extLst>
          </p:cNvPr>
          <p:cNvSpPr/>
          <p:nvPr/>
        </p:nvSpPr>
        <p:spPr>
          <a:xfrm>
            <a:off x="11265393" y="2181294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E2D3473D-CB2C-9FCE-D0BC-ACACC0FA8860}"/>
              </a:ext>
            </a:extLst>
          </p:cNvPr>
          <p:cNvSpPr/>
          <p:nvPr/>
        </p:nvSpPr>
        <p:spPr>
          <a:xfrm>
            <a:off x="2859183" y="687203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933A08BA-2D1F-3D1F-E5D7-EEBF1FB10FDF}"/>
              </a:ext>
            </a:extLst>
          </p:cNvPr>
          <p:cNvSpPr/>
          <p:nvPr/>
        </p:nvSpPr>
        <p:spPr>
          <a:xfrm>
            <a:off x="9332817" y="678106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0151F701-CB14-F300-62A7-D5DCE2020988}"/>
              </a:ext>
            </a:extLst>
          </p:cNvPr>
          <p:cNvSpPr/>
          <p:nvPr/>
        </p:nvSpPr>
        <p:spPr>
          <a:xfrm>
            <a:off x="10680093" y="5430201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82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23264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063F2-1961-8F87-3454-0418A500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DC6B4D7-D752-9F2B-5BA5-0D5A1892228C}"/>
              </a:ext>
            </a:extLst>
          </p:cNvPr>
          <p:cNvGrpSpPr/>
          <p:nvPr/>
        </p:nvGrpSpPr>
        <p:grpSpPr>
          <a:xfrm>
            <a:off x="3791995" y="1137301"/>
            <a:ext cx="4608000" cy="3168000"/>
            <a:chOff x="8256005" y="1480204"/>
            <a:chExt cx="4608000" cy="3168000"/>
          </a:xfrm>
        </p:grpSpPr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296E4E5C-0DB5-9F9E-9877-89E4D06BD55E}"/>
                </a:ext>
              </a:extLst>
            </p:cNvPr>
            <p:cNvSpPr/>
            <p:nvPr/>
          </p:nvSpPr>
          <p:spPr>
            <a:xfrm rot="10800000" flipH="1">
              <a:off x="8256005" y="1480204"/>
              <a:ext cx="4608000" cy="3168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Superiores Arredondados 19">
              <a:extLst>
                <a:ext uri="{FF2B5EF4-FFF2-40B4-BE49-F238E27FC236}">
                  <a16:creationId xmlns:a16="http://schemas.microsoft.com/office/drawing/2014/main" id="{526C9C71-8314-7664-1F2E-217BE569F873}"/>
                </a:ext>
              </a:extLst>
            </p:cNvPr>
            <p:cNvSpPr/>
            <p:nvPr/>
          </p:nvSpPr>
          <p:spPr>
            <a:xfrm flipH="1">
              <a:off x="8400000" y="1624200"/>
              <a:ext cx="4320000" cy="287999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glow rad="127000">
                <a:schemeClr val="bg1"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1EB477E-0401-DC1A-B669-55D4FE7EE351}"/>
              </a:ext>
            </a:extLst>
          </p:cNvPr>
          <p:cNvGrpSpPr/>
          <p:nvPr/>
        </p:nvGrpSpPr>
        <p:grpSpPr>
          <a:xfrm>
            <a:off x="3011443" y="2721273"/>
            <a:ext cx="6169113" cy="3358220"/>
            <a:chOff x="3011443" y="2721273"/>
            <a:chExt cx="6169113" cy="3358220"/>
          </a:xfrm>
        </p:grpSpPr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A09962B9-25A7-7941-51B7-E255BD87D9E5}"/>
                </a:ext>
              </a:extLst>
            </p:cNvPr>
            <p:cNvGrpSpPr/>
            <p:nvPr/>
          </p:nvGrpSpPr>
          <p:grpSpPr>
            <a:xfrm>
              <a:off x="3791977" y="2721277"/>
              <a:ext cx="4608007" cy="3168000"/>
              <a:chOff x="1020002" y="-2355961"/>
              <a:chExt cx="4608007" cy="6336010"/>
            </a:xfrm>
          </p:grpSpPr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DC84AF0D-59D3-16F1-BF50-F4FABD7F86C1}"/>
                  </a:ext>
                </a:extLst>
              </p:cNvPr>
              <p:cNvGrpSpPr/>
              <p:nvPr/>
            </p:nvGrpSpPr>
            <p:grpSpPr>
              <a:xfrm>
                <a:off x="1020009" y="812049"/>
                <a:ext cx="4608000" cy="3168000"/>
                <a:chOff x="1020009" y="812049"/>
                <a:chExt cx="4608000" cy="3168000"/>
              </a:xfrm>
            </p:grpSpPr>
            <p:sp>
              <p:nvSpPr>
                <p:cNvPr id="18" name="Retângulo: Cantos Superiores Arredondados 17">
                  <a:extLst>
                    <a:ext uri="{FF2B5EF4-FFF2-40B4-BE49-F238E27FC236}">
                      <a16:creationId xmlns:a16="http://schemas.microsoft.com/office/drawing/2014/main" id="{ED39A9B4-5207-3A45-9C15-B0E9E9732564}"/>
                    </a:ext>
                  </a:extLst>
                </p:cNvPr>
                <p:cNvSpPr/>
                <p:nvPr/>
              </p:nvSpPr>
              <p:spPr>
                <a:xfrm rot="10800000" flipH="1">
                  <a:off x="1020009" y="812049"/>
                  <a:ext cx="4608000" cy="31680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06374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: Cantos Superiores Arredondados 18">
                  <a:extLst>
                    <a:ext uri="{FF2B5EF4-FFF2-40B4-BE49-F238E27FC236}">
                      <a16:creationId xmlns:a16="http://schemas.microsoft.com/office/drawing/2014/main" id="{EE53DFB5-1090-1783-94E3-D771B066F67F}"/>
                    </a:ext>
                  </a:extLst>
                </p:cNvPr>
                <p:cNvSpPr/>
                <p:nvPr/>
              </p:nvSpPr>
              <p:spPr>
                <a:xfrm rot="10800000" flipH="1">
                  <a:off x="1164003" y="812056"/>
                  <a:ext cx="4320000" cy="30240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71" name="Retângulo: Cantos Superiores Arredondados 70">
                <a:extLst>
                  <a:ext uri="{FF2B5EF4-FFF2-40B4-BE49-F238E27FC236}">
                    <a16:creationId xmlns:a16="http://schemas.microsoft.com/office/drawing/2014/main" id="{5221E699-EB91-D19D-A322-F66A390CDC28}"/>
                  </a:ext>
                </a:extLst>
              </p:cNvPr>
              <p:cNvSpPr/>
              <p:nvPr/>
            </p:nvSpPr>
            <p:spPr>
              <a:xfrm rot="10800000" flipH="1">
                <a:off x="1020002" y="-2355961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BACFA69D-3B2D-D09B-5481-8617A7AB09DF}"/>
                </a:ext>
              </a:extLst>
            </p:cNvPr>
            <p:cNvGrpSpPr/>
            <p:nvPr/>
          </p:nvGrpSpPr>
          <p:grpSpPr>
            <a:xfrm flipH="1">
              <a:off x="7596556" y="2721273"/>
              <a:ext cx="1584000" cy="3168000"/>
              <a:chOff x="10143291" y="1689747"/>
              <a:chExt cx="791987" cy="6336017"/>
            </a:xfrm>
          </p:grpSpPr>
          <p:sp>
            <p:nvSpPr>
              <p:cNvPr id="64" name="Triângulo isósceles 63">
                <a:extLst>
                  <a:ext uri="{FF2B5EF4-FFF2-40B4-BE49-F238E27FC236}">
                    <a16:creationId xmlns:a16="http://schemas.microsoft.com/office/drawing/2014/main" id="{97E7AF43-8EE4-6416-7C75-F8FFC6465A8B}"/>
                  </a:ext>
                </a:extLst>
              </p:cNvPr>
              <p:cNvSpPr/>
              <p:nvPr/>
            </p:nvSpPr>
            <p:spPr>
              <a:xfrm rot="16200000">
                <a:off x="8757290" y="6243764"/>
                <a:ext cx="3168001" cy="396000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55B579B7-BC6E-5E97-1591-D601D7177D21}"/>
                  </a:ext>
                </a:extLst>
              </p:cNvPr>
              <p:cNvSpPr/>
              <p:nvPr/>
            </p:nvSpPr>
            <p:spPr>
              <a:xfrm>
                <a:off x="10539284" y="1689747"/>
                <a:ext cx="395994" cy="31680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2D6919C9-4BF7-88D9-BD9E-7307D3D6F2A0}"/>
                </a:ext>
              </a:extLst>
            </p:cNvPr>
            <p:cNvGrpSpPr/>
            <p:nvPr/>
          </p:nvGrpSpPr>
          <p:grpSpPr>
            <a:xfrm flipH="1">
              <a:off x="7452534" y="2793279"/>
              <a:ext cx="1584000" cy="3024000"/>
              <a:chOff x="10287287" y="1833754"/>
              <a:chExt cx="791985" cy="6048006"/>
            </a:xfrm>
          </p:grpSpPr>
          <p:sp>
            <p:nvSpPr>
              <p:cNvPr id="67" name="Triângulo isósceles 66">
                <a:extLst>
                  <a:ext uri="{FF2B5EF4-FFF2-40B4-BE49-F238E27FC236}">
                    <a16:creationId xmlns:a16="http://schemas.microsoft.com/office/drawing/2014/main" id="{2A32CA99-E8DB-3A30-C804-D43F0D6E83DD}"/>
                  </a:ext>
                </a:extLst>
              </p:cNvPr>
              <p:cNvSpPr/>
              <p:nvPr/>
            </p:nvSpPr>
            <p:spPr>
              <a:xfrm rot="16200000">
                <a:off x="8973287" y="6171760"/>
                <a:ext cx="3024000" cy="396000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E121571F-017F-D39C-3EB2-ADA7767C7DAD}"/>
                  </a:ext>
                </a:extLst>
              </p:cNvPr>
              <p:cNvSpPr/>
              <p:nvPr/>
            </p:nvSpPr>
            <p:spPr>
              <a:xfrm rot="16200000">
                <a:off x="9369272" y="3147754"/>
                <a:ext cx="3024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F1E57683-2380-EB78-8633-3C11425E7DB0}"/>
                </a:ext>
              </a:extLst>
            </p:cNvPr>
            <p:cNvGrpSpPr/>
            <p:nvPr/>
          </p:nvGrpSpPr>
          <p:grpSpPr>
            <a:xfrm>
              <a:off x="3011673" y="2721273"/>
              <a:ext cx="1584000" cy="3168000"/>
              <a:chOff x="10143291" y="1689747"/>
              <a:chExt cx="791987" cy="6336017"/>
            </a:xfrm>
          </p:grpSpPr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7B76D98C-CBF7-C744-DE65-B85B4A77C15F}"/>
                  </a:ext>
                </a:extLst>
              </p:cNvPr>
              <p:cNvSpPr/>
              <p:nvPr/>
            </p:nvSpPr>
            <p:spPr>
              <a:xfrm rot="16200000">
                <a:off x="8757290" y="6243764"/>
                <a:ext cx="3168001" cy="396000"/>
              </a:xfrm>
              <a:prstGeom prst="triangle">
                <a:avLst>
                  <a:gd name="adj" fmla="val 0"/>
                </a:avLst>
              </a:prstGeom>
              <a:solidFill>
                <a:srgbClr val="0637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C549163F-81FC-2872-8AF0-676A1A8579C4}"/>
                  </a:ext>
                </a:extLst>
              </p:cNvPr>
              <p:cNvSpPr/>
              <p:nvPr/>
            </p:nvSpPr>
            <p:spPr>
              <a:xfrm>
                <a:off x="10539284" y="1689747"/>
                <a:ext cx="395994" cy="31680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4D9615B-BB2B-5E55-6D43-B896779B9540}"/>
                </a:ext>
              </a:extLst>
            </p:cNvPr>
            <p:cNvGrpSpPr/>
            <p:nvPr/>
          </p:nvGrpSpPr>
          <p:grpSpPr>
            <a:xfrm>
              <a:off x="3155641" y="2793279"/>
              <a:ext cx="1584000" cy="3024000"/>
              <a:chOff x="10287287" y="1833754"/>
              <a:chExt cx="791985" cy="6048006"/>
            </a:xfrm>
          </p:grpSpPr>
          <p:sp>
            <p:nvSpPr>
              <p:cNvPr id="28" name="Triângulo isósceles 27">
                <a:extLst>
                  <a:ext uri="{FF2B5EF4-FFF2-40B4-BE49-F238E27FC236}">
                    <a16:creationId xmlns:a16="http://schemas.microsoft.com/office/drawing/2014/main" id="{66CFDC5C-5A39-4BA4-AC8C-D5935C91E497}"/>
                  </a:ext>
                </a:extLst>
              </p:cNvPr>
              <p:cNvSpPr/>
              <p:nvPr/>
            </p:nvSpPr>
            <p:spPr>
              <a:xfrm rot="16200000">
                <a:off x="8973287" y="6171760"/>
                <a:ext cx="3024000" cy="396000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6A8884B3-FAD6-AE67-FEF1-E67FE635FA45}"/>
                  </a:ext>
                </a:extLst>
              </p:cNvPr>
              <p:cNvSpPr/>
              <p:nvPr/>
            </p:nvSpPr>
            <p:spPr>
              <a:xfrm rot="16200000">
                <a:off x="9369272" y="3147754"/>
                <a:ext cx="3024000" cy="39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3" name="Trapezoide 72">
              <a:extLst>
                <a:ext uri="{FF2B5EF4-FFF2-40B4-BE49-F238E27FC236}">
                  <a16:creationId xmlns:a16="http://schemas.microsoft.com/office/drawing/2014/main" id="{9C7BE03E-A7BE-31CB-5E8E-F7886839F47E}"/>
                </a:ext>
              </a:extLst>
            </p:cNvPr>
            <p:cNvSpPr/>
            <p:nvPr/>
          </p:nvSpPr>
          <p:spPr>
            <a:xfrm flipV="1">
              <a:off x="3011443" y="5889246"/>
              <a:ext cx="6168886" cy="190247"/>
            </a:xfrm>
            <a:prstGeom prst="trapezoid">
              <a:avLst>
                <a:gd name="adj" fmla="val 124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CE4EE6B9-3ADC-9288-ACED-9FE8BCF32F9A}"/>
              </a:ext>
            </a:extLst>
          </p:cNvPr>
          <p:cNvSpPr/>
          <p:nvPr/>
        </p:nvSpPr>
        <p:spPr>
          <a:xfrm flipV="1">
            <a:off x="5447886" y="1137300"/>
            <a:ext cx="1296000" cy="359996"/>
          </a:xfrm>
          <a:prstGeom prst="round2SameRect">
            <a:avLst>
              <a:gd name="adj1" fmla="val 41362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50800" dir="162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72C989F-4B3D-5D7B-4D85-0A3BA6D615B9}"/>
              </a:ext>
            </a:extLst>
          </p:cNvPr>
          <p:cNvSpPr/>
          <p:nvPr/>
        </p:nvSpPr>
        <p:spPr>
          <a:xfrm>
            <a:off x="803987" y="15157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A07F798-6272-F047-9795-19080F0698FD}"/>
              </a:ext>
            </a:extLst>
          </p:cNvPr>
          <p:cNvSpPr/>
          <p:nvPr/>
        </p:nvSpPr>
        <p:spPr>
          <a:xfrm>
            <a:off x="2319183" y="3255600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D67B78-3591-BE76-BEA9-F7F4C0FD0E6A}"/>
              </a:ext>
            </a:extLst>
          </p:cNvPr>
          <p:cNvSpPr/>
          <p:nvPr/>
        </p:nvSpPr>
        <p:spPr>
          <a:xfrm>
            <a:off x="1560003" y="4957400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BD687B-F423-2DFA-9439-0C4AE695CFDE}"/>
              </a:ext>
            </a:extLst>
          </p:cNvPr>
          <p:cNvSpPr/>
          <p:nvPr/>
        </p:nvSpPr>
        <p:spPr>
          <a:xfrm>
            <a:off x="9332817" y="3061200"/>
            <a:ext cx="720000" cy="72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5DE32EB-69DF-626F-CE4B-76AAE30E7507}"/>
              </a:ext>
            </a:extLst>
          </p:cNvPr>
          <p:cNvSpPr/>
          <p:nvPr/>
        </p:nvSpPr>
        <p:spPr>
          <a:xfrm>
            <a:off x="11265393" y="2181294"/>
            <a:ext cx="540000" cy="54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8154824-53FE-EB27-5E8A-870C95DD630A}"/>
              </a:ext>
            </a:extLst>
          </p:cNvPr>
          <p:cNvSpPr/>
          <p:nvPr/>
        </p:nvSpPr>
        <p:spPr>
          <a:xfrm>
            <a:off x="2859183" y="687203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BD6BCE9-E8A5-96CF-F376-9CD1253EBDD2}"/>
              </a:ext>
            </a:extLst>
          </p:cNvPr>
          <p:cNvSpPr/>
          <p:nvPr/>
        </p:nvSpPr>
        <p:spPr>
          <a:xfrm>
            <a:off x="9332817" y="678106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DBD4DD0-D81A-D695-23B7-AFB207A05B1C}"/>
              </a:ext>
            </a:extLst>
          </p:cNvPr>
          <p:cNvSpPr/>
          <p:nvPr/>
        </p:nvSpPr>
        <p:spPr>
          <a:xfrm>
            <a:off x="10680093" y="5430201"/>
            <a:ext cx="360000" cy="360000"/>
          </a:xfrm>
          <a:prstGeom prst="ellipse">
            <a:avLst/>
          </a:prstGeom>
          <a:noFill/>
          <a:ln w="63500">
            <a:solidFill>
              <a:srgbClr val="900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16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0.10324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A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8A60D-6DF9-99C4-072A-7AF8B350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7CF24BE-5C33-D94A-9E8F-AA580DDF49B5}"/>
              </a:ext>
            </a:extLst>
          </p:cNvPr>
          <p:cNvCxnSpPr/>
          <p:nvPr/>
        </p:nvCxnSpPr>
        <p:spPr>
          <a:xfrm>
            <a:off x="0" y="26113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4B09659-7D19-24F3-235E-A2D53F125116}"/>
              </a:ext>
            </a:extLst>
          </p:cNvPr>
          <p:cNvCxnSpPr/>
          <p:nvPr/>
        </p:nvCxnSpPr>
        <p:spPr>
          <a:xfrm>
            <a:off x="0" y="42369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944FD86-EACA-3180-C4C3-A3C884CECD0A}"/>
              </a:ext>
            </a:extLst>
          </p:cNvPr>
          <p:cNvCxnSpPr/>
          <p:nvPr/>
        </p:nvCxnSpPr>
        <p:spPr>
          <a:xfrm>
            <a:off x="0" y="59641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4551D78-FCF6-D978-5BE2-8B0D198D65D5}"/>
              </a:ext>
            </a:extLst>
          </p:cNvPr>
          <p:cNvCxnSpPr/>
          <p:nvPr/>
        </p:nvCxnSpPr>
        <p:spPr>
          <a:xfrm>
            <a:off x="0" y="871400"/>
            <a:ext cx="12192000" cy="0"/>
          </a:xfrm>
          <a:prstGeom prst="line">
            <a:avLst/>
          </a:prstGeom>
          <a:ln w="63500">
            <a:solidFill>
              <a:srgbClr val="900E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0342F23-7481-15DC-6998-F26E9135811E}"/>
              </a:ext>
            </a:extLst>
          </p:cNvPr>
          <p:cNvGrpSpPr/>
          <p:nvPr/>
        </p:nvGrpSpPr>
        <p:grpSpPr>
          <a:xfrm>
            <a:off x="4511886" y="1112700"/>
            <a:ext cx="3168000" cy="4608000"/>
            <a:chOff x="4511886" y="1112700"/>
            <a:chExt cx="3168000" cy="4608000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CCC44D8-98C8-9820-ADDF-A809C01E509A}"/>
                </a:ext>
              </a:extLst>
            </p:cNvPr>
            <p:cNvGrpSpPr/>
            <p:nvPr/>
          </p:nvGrpSpPr>
          <p:grpSpPr>
            <a:xfrm rot="5400000">
              <a:off x="3791886" y="1832700"/>
              <a:ext cx="4608000" cy="3168000"/>
              <a:chOff x="8256005" y="1480204"/>
              <a:chExt cx="4608000" cy="3168000"/>
            </a:xfrm>
          </p:grpSpPr>
          <p:sp>
            <p:nvSpPr>
              <p:cNvPr id="13" name="Retângulo: Cantos Superiores Arredondados 12">
                <a:extLst>
                  <a:ext uri="{FF2B5EF4-FFF2-40B4-BE49-F238E27FC236}">
                    <a16:creationId xmlns:a16="http://schemas.microsoft.com/office/drawing/2014/main" id="{99F4CAF7-2A4C-F8C7-62BA-C75A01F22697}"/>
                  </a:ext>
                </a:extLst>
              </p:cNvPr>
              <p:cNvSpPr/>
              <p:nvPr/>
            </p:nvSpPr>
            <p:spPr>
              <a:xfrm rot="10800000" flipH="1">
                <a:off x="8256005" y="1480204"/>
                <a:ext cx="4608000" cy="3168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: Cantos Superiores Arredondados 19">
                <a:extLst>
                  <a:ext uri="{FF2B5EF4-FFF2-40B4-BE49-F238E27FC236}">
                    <a16:creationId xmlns:a16="http://schemas.microsoft.com/office/drawing/2014/main" id="{554894AD-7C59-B7B0-A52F-7B2B1EC18037}"/>
                  </a:ext>
                </a:extLst>
              </p:cNvPr>
              <p:cNvSpPr/>
              <p:nvPr/>
            </p:nvSpPr>
            <p:spPr>
              <a:xfrm flipH="1">
                <a:off x="8400000" y="1624200"/>
                <a:ext cx="4320000" cy="287999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Retângulo: Cantos Superiores Arredondados 9">
              <a:extLst>
                <a:ext uri="{FF2B5EF4-FFF2-40B4-BE49-F238E27FC236}">
                  <a16:creationId xmlns:a16="http://schemas.microsoft.com/office/drawing/2014/main" id="{2997EA00-D3A4-573A-83C1-9E1945FDE03E}"/>
                </a:ext>
              </a:extLst>
            </p:cNvPr>
            <p:cNvSpPr/>
            <p:nvPr/>
          </p:nvSpPr>
          <p:spPr>
            <a:xfrm flipV="1">
              <a:off x="5447886" y="1137300"/>
              <a:ext cx="1296000" cy="359996"/>
            </a:xfrm>
            <a:prstGeom prst="round2SameRect">
              <a:avLst>
                <a:gd name="adj1" fmla="val 41362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>
              <a:innerShdw blurRad="63500" dist="50800" dir="16200000">
                <a:schemeClr val="bg1"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6759481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7F0A1-510F-7EA5-D7C3-51B6F5FD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8BD9834-1C2F-9E65-A03B-8E71DC9CAC83}"/>
              </a:ext>
            </a:extLst>
          </p:cNvPr>
          <p:cNvGrpSpPr/>
          <p:nvPr/>
        </p:nvGrpSpPr>
        <p:grpSpPr>
          <a:xfrm>
            <a:off x="8999578" y="2"/>
            <a:ext cx="1518631" cy="13715999"/>
            <a:chOff x="8999578" y="2"/>
            <a:chExt cx="1518631" cy="13715999"/>
          </a:xfrm>
        </p:grpSpPr>
        <p:sp>
          <p:nvSpPr>
            <p:cNvPr id="43" name="Ondulado Duplo 42">
              <a:extLst>
                <a:ext uri="{FF2B5EF4-FFF2-40B4-BE49-F238E27FC236}">
                  <a16:creationId xmlns:a16="http://schemas.microsoft.com/office/drawing/2014/main" id="{97E70647-2944-31CA-9D37-700D2FB6ABE5}"/>
                </a:ext>
              </a:extLst>
            </p:cNvPr>
            <p:cNvSpPr/>
            <p:nvPr/>
          </p:nvSpPr>
          <p:spPr>
            <a:xfrm rot="5400000">
              <a:off x="6329893" y="2669688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ndulado Duplo 45">
              <a:extLst>
                <a:ext uri="{FF2B5EF4-FFF2-40B4-BE49-F238E27FC236}">
                  <a16:creationId xmlns:a16="http://schemas.microsoft.com/office/drawing/2014/main" id="{5F355C15-8EBD-673C-DC62-524E3373E402}"/>
                </a:ext>
              </a:extLst>
            </p:cNvPr>
            <p:cNvSpPr/>
            <p:nvPr/>
          </p:nvSpPr>
          <p:spPr>
            <a:xfrm rot="5400000">
              <a:off x="6329892" y="9527686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7F77391A-10FE-E826-E109-98F830E599D3}"/>
              </a:ext>
            </a:extLst>
          </p:cNvPr>
          <p:cNvSpPr/>
          <p:nvPr/>
        </p:nvSpPr>
        <p:spPr>
          <a:xfrm>
            <a:off x="7136184" y="-1"/>
            <a:ext cx="5055816" cy="5657651"/>
          </a:xfrm>
          <a:prstGeom prst="rect">
            <a:avLst/>
          </a:prstGeom>
          <a:gradFill flip="none" rotWithShape="1">
            <a:gsLst>
              <a:gs pos="0">
                <a:srgbClr val="F5EBD3"/>
              </a:gs>
              <a:gs pos="100000">
                <a:srgbClr val="F5EBD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174605C9-6536-6C5C-5147-B0B5A223E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7" y="1512121"/>
            <a:ext cx="6594058" cy="1301592"/>
          </a:xfrm>
          <a:prstGeom prst="rect">
            <a:avLst/>
          </a:prstGeom>
        </p:spPr>
      </p:pic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9B37E39A-E762-BDF9-52A2-FAE1399AD33E}"/>
              </a:ext>
            </a:extLst>
          </p:cNvPr>
          <p:cNvSpPr/>
          <p:nvPr/>
        </p:nvSpPr>
        <p:spPr>
          <a:xfrm rot="14971340">
            <a:off x="7093943" y="5455776"/>
            <a:ext cx="377042" cy="286739"/>
          </a:xfrm>
          <a:prstGeom prst="triangle">
            <a:avLst/>
          </a:prstGeom>
          <a:gradFill flip="none" rotWithShape="1">
            <a:gsLst>
              <a:gs pos="0">
                <a:srgbClr val="511313">
                  <a:alpha val="25000"/>
                </a:srgbClr>
              </a:gs>
              <a:gs pos="100000">
                <a:srgbClr val="5113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0CE170-6966-C0B7-A1DE-FF5E788F8029}"/>
              </a:ext>
            </a:extLst>
          </p:cNvPr>
          <p:cNvSpPr txBox="1"/>
          <p:nvPr/>
        </p:nvSpPr>
        <p:spPr>
          <a:xfrm>
            <a:off x="1508415" y="2921146"/>
            <a:ext cx="3165185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dirty="0">
                <a:solidFill>
                  <a:srgbClr val="085442"/>
                </a:solidFill>
                <a:latin typeface="Arial Rounded MT Bold" panose="020F0704030504030204" pitchFamily="34" charset="0"/>
              </a:rPr>
              <a:t>Leia, compartilhe, inspire...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0087D2D-C9DD-0D4E-312E-55671B690CF0}"/>
              </a:ext>
            </a:extLst>
          </p:cNvPr>
          <p:cNvCxnSpPr>
            <a:cxnSpLocks/>
          </p:cNvCxnSpPr>
          <p:nvPr/>
        </p:nvCxnSpPr>
        <p:spPr>
          <a:xfrm>
            <a:off x="1508415" y="2827279"/>
            <a:ext cx="3165185" cy="0"/>
          </a:xfrm>
          <a:prstGeom prst="line">
            <a:avLst/>
          </a:prstGeom>
          <a:ln>
            <a:solidFill>
              <a:srgbClr val="0854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3">
            <a:extLst>
              <a:ext uri="{FF2B5EF4-FFF2-40B4-BE49-F238E27FC236}">
                <a16:creationId xmlns:a16="http://schemas.microsoft.com/office/drawing/2014/main" id="{5322DB10-1E8E-2DDD-C321-EB8317A10B26}"/>
              </a:ext>
            </a:extLst>
          </p:cNvPr>
          <p:cNvSpPr/>
          <p:nvPr/>
        </p:nvSpPr>
        <p:spPr>
          <a:xfrm>
            <a:off x="1508415" y="3700865"/>
            <a:ext cx="2619086" cy="2778346"/>
          </a:xfrm>
          <a:custGeom>
            <a:avLst/>
            <a:gdLst>
              <a:gd name="connsiteX0" fmla="*/ 0 w 2667000"/>
              <a:gd name="connsiteY0" fmla="*/ 0 h 2171700"/>
              <a:gd name="connsiteX1" fmla="*/ 2667000 w 2667000"/>
              <a:gd name="connsiteY1" fmla="*/ 0 h 2171700"/>
              <a:gd name="connsiteX2" fmla="*/ 2667000 w 2667000"/>
              <a:gd name="connsiteY2" fmla="*/ 2171700 h 2171700"/>
              <a:gd name="connsiteX3" fmla="*/ 0 w 2667000"/>
              <a:gd name="connsiteY3" fmla="*/ 2171700 h 2171700"/>
              <a:gd name="connsiteX4" fmla="*/ 0 w 2667000"/>
              <a:gd name="connsiteY4" fmla="*/ 0 h 2171700"/>
              <a:gd name="connsiteX0" fmla="*/ 0 w 2667000"/>
              <a:gd name="connsiteY0" fmla="*/ 0 h 2171700"/>
              <a:gd name="connsiteX1" fmla="*/ 2667000 w 2667000"/>
              <a:gd name="connsiteY1" fmla="*/ 0 h 2171700"/>
              <a:gd name="connsiteX2" fmla="*/ 2667000 w 2667000"/>
              <a:gd name="connsiteY2" fmla="*/ 2171700 h 2171700"/>
              <a:gd name="connsiteX3" fmla="*/ 609600 w 2667000"/>
              <a:gd name="connsiteY3" fmla="*/ 2171700 h 2171700"/>
              <a:gd name="connsiteX4" fmla="*/ 0 w 26670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508000 w 3111500"/>
              <a:gd name="connsiteY3" fmla="*/ 2171700 h 2171700"/>
              <a:gd name="connsiteX4" fmla="*/ 0 w 3111500"/>
              <a:gd name="connsiteY4" fmla="*/ 0 h 2171700"/>
              <a:gd name="connsiteX0" fmla="*/ 0 w 3060700"/>
              <a:gd name="connsiteY0" fmla="*/ 0 h 2171700"/>
              <a:gd name="connsiteX1" fmla="*/ 26670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908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908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777 w 3061477"/>
              <a:gd name="connsiteY0" fmla="*/ 0 h 2171700"/>
              <a:gd name="connsiteX1" fmla="*/ 2502677 w 3061477"/>
              <a:gd name="connsiteY1" fmla="*/ 0 h 2171700"/>
              <a:gd name="connsiteX2" fmla="*/ 3061477 w 3061477"/>
              <a:gd name="connsiteY2" fmla="*/ 2171700 h 2171700"/>
              <a:gd name="connsiteX3" fmla="*/ 419877 w 3061477"/>
              <a:gd name="connsiteY3" fmla="*/ 2160018 h 2171700"/>
              <a:gd name="connsiteX4" fmla="*/ 777 w 3061477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419100 w 3060700"/>
              <a:gd name="connsiteY3" fmla="*/ 2160018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170319 w 3060700"/>
              <a:gd name="connsiteY1" fmla="*/ 11682 h 2171700"/>
              <a:gd name="connsiteX2" fmla="*/ 3060700 w 3060700"/>
              <a:gd name="connsiteY2" fmla="*/ 2171700 h 2171700"/>
              <a:gd name="connsiteX3" fmla="*/ 419100 w 3060700"/>
              <a:gd name="connsiteY3" fmla="*/ 2160018 h 2171700"/>
              <a:gd name="connsiteX4" fmla="*/ 0 w 3060700"/>
              <a:gd name="connsiteY4" fmla="*/ 0 h 2171700"/>
              <a:gd name="connsiteX0" fmla="*/ 0 w 2716838"/>
              <a:gd name="connsiteY0" fmla="*/ 0 h 2160018"/>
              <a:gd name="connsiteX1" fmla="*/ 2170319 w 2716838"/>
              <a:gd name="connsiteY1" fmla="*/ 11682 h 2160018"/>
              <a:gd name="connsiteX2" fmla="*/ 2716838 w 2716838"/>
              <a:gd name="connsiteY2" fmla="*/ 2160018 h 2160018"/>
              <a:gd name="connsiteX3" fmla="*/ 419100 w 2716838"/>
              <a:gd name="connsiteY3" fmla="*/ 2160018 h 2160018"/>
              <a:gd name="connsiteX4" fmla="*/ 0 w 2716838"/>
              <a:gd name="connsiteY4" fmla="*/ 0 h 216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838" h="2160018">
                <a:moveTo>
                  <a:pt x="0" y="0"/>
                </a:moveTo>
                <a:lnTo>
                  <a:pt x="2170319" y="11682"/>
                </a:lnTo>
                <a:cubicBezTo>
                  <a:pt x="2191486" y="688856"/>
                  <a:pt x="2327371" y="1753618"/>
                  <a:pt x="2716838" y="2160018"/>
                </a:cubicBezTo>
                <a:lnTo>
                  <a:pt x="419100" y="2160018"/>
                </a:lnTo>
                <a:cubicBezTo>
                  <a:pt x="38100" y="1333500"/>
                  <a:pt x="0" y="72390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511313">
                  <a:alpha val="50000"/>
                </a:srgbClr>
              </a:gs>
              <a:gs pos="100000">
                <a:srgbClr val="5113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9702043-58DF-A668-482F-CF72176C6564}"/>
              </a:ext>
            </a:extLst>
          </p:cNvPr>
          <p:cNvSpPr/>
          <p:nvPr/>
        </p:nvSpPr>
        <p:spPr>
          <a:xfrm>
            <a:off x="1508414" y="3700866"/>
            <a:ext cx="2809583" cy="2348327"/>
          </a:xfrm>
          <a:custGeom>
            <a:avLst/>
            <a:gdLst>
              <a:gd name="connsiteX0" fmla="*/ 0 w 2667000"/>
              <a:gd name="connsiteY0" fmla="*/ 0 h 2171700"/>
              <a:gd name="connsiteX1" fmla="*/ 2667000 w 2667000"/>
              <a:gd name="connsiteY1" fmla="*/ 0 h 2171700"/>
              <a:gd name="connsiteX2" fmla="*/ 2667000 w 2667000"/>
              <a:gd name="connsiteY2" fmla="*/ 2171700 h 2171700"/>
              <a:gd name="connsiteX3" fmla="*/ 0 w 2667000"/>
              <a:gd name="connsiteY3" fmla="*/ 2171700 h 2171700"/>
              <a:gd name="connsiteX4" fmla="*/ 0 w 2667000"/>
              <a:gd name="connsiteY4" fmla="*/ 0 h 2171700"/>
              <a:gd name="connsiteX0" fmla="*/ 0 w 2667000"/>
              <a:gd name="connsiteY0" fmla="*/ 0 h 2171700"/>
              <a:gd name="connsiteX1" fmla="*/ 2667000 w 2667000"/>
              <a:gd name="connsiteY1" fmla="*/ 0 h 2171700"/>
              <a:gd name="connsiteX2" fmla="*/ 2667000 w 2667000"/>
              <a:gd name="connsiteY2" fmla="*/ 2171700 h 2171700"/>
              <a:gd name="connsiteX3" fmla="*/ 609600 w 2667000"/>
              <a:gd name="connsiteY3" fmla="*/ 2171700 h 2171700"/>
              <a:gd name="connsiteX4" fmla="*/ 0 w 26670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609600 w 3111500"/>
              <a:gd name="connsiteY3" fmla="*/ 2171700 h 2171700"/>
              <a:gd name="connsiteX4" fmla="*/ 0 w 3111500"/>
              <a:gd name="connsiteY4" fmla="*/ 0 h 2171700"/>
              <a:gd name="connsiteX0" fmla="*/ 0 w 3111500"/>
              <a:gd name="connsiteY0" fmla="*/ 0 h 2171700"/>
              <a:gd name="connsiteX1" fmla="*/ 2667000 w 3111500"/>
              <a:gd name="connsiteY1" fmla="*/ 0 h 2171700"/>
              <a:gd name="connsiteX2" fmla="*/ 3111500 w 3111500"/>
              <a:gd name="connsiteY2" fmla="*/ 2171700 h 2171700"/>
              <a:gd name="connsiteX3" fmla="*/ 508000 w 3111500"/>
              <a:gd name="connsiteY3" fmla="*/ 2171700 h 2171700"/>
              <a:gd name="connsiteX4" fmla="*/ 0 w 3111500"/>
              <a:gd name="connsiteY4" fmla="*/ 0 h 2171700"/>
              <a:gd name="connsiteX0" fmla="*/ 0 w 3060700"/>
              <a:gd name="connsiteY0" fmla="*/ 0 h 2171700"/>
              <a:gd name="connsiteX1" fmla="*/ 26670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908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908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508000 w 3060700"/>
              <a:gd name="connsiteY3" fmla="*/ 2171700 h 2171700"/>
              <a:gd name="connsiteX4" fmla="*/ 0 w 3060700"/>
              <a:gd name="connsiteY4" fmla="*/ 0 h 2171700"/>
              <a:gd name="connsiteX0" fmla="*/ 777 w 3061477"/>
              <a:gd name="connsiteY0" fmla="*/ 0 h 2171700"/>
              <a:gd name="connsiteX1" fmla="*/ 2502677 w 3061477"/>
              <a:gd name="connsiteY1" fmla="*/ 0 h 2171700"/>
              <a:gd name="connsiteX2" fmla="*/ 3061477 w 3061477"/>
              <a:gd name="connsiteY2" fmla="*/ 2171700 h 2171700"/>
              <a:gd name="connsiteX3" fmla="*/ 419877 w 3061477"/>
              <a:gd name="connsiteY3" fmla="*/ 2160018 h 2171700"/>
              <a:gd name="connsiteX4" fmla="*/ 777 w 3061477"/>
              <a:gd name="connsiteY4" fmla="*/ 0 h 2171700"/>
              <a:gd name="connsiteX0" fmla="*/ 0 w 3060700"/>
              <a:gd name="connsiteY0" fmla="*/ 0 h 2171700"/>
              <a:gd name="connsiteX1" fmla="*/ 2501900 w 3060700"/>
              <a:gd name="connsiteY1" fmla="*/ 0 h 2171700"/>
              <a:gd name="connsiteX2" fmla="*/ 3060700 w 3060700"/>
              <a:gd name="connsiteY2" fmla="*/ 2171700 h 2171700"/>
              <a:gd name="connsiteX3" fmla="*/ 419100 w 3060700"/>
              <a:gd name="connsiteY3" fmla="*/ 2160018 h 2171700"/>
              <a:gd name="connsiteX4" fmla="*/ 0 w 3060700"/>
              <a:gd name="connsiteY4" fmla="*/ 0 h 2171700"/>
              <a:gd name="connsiteX0" fmla="*/ 0 w 3060700"/>
              <a:gd name="connsiteY0" fmla="*/ 0 h 2171700"/>
              <a:gd name="connsiteX1" fmla="*/ 2170319 w 3060700"/>
              <a:gd name="connsiteY1" fmla="*/ 11682 h 2171700"/>
              <a:gd name="connsiteX2" fmla="*/ 3060700 w 3060700"/>
              <a:gd name="connsiteY2" fmla="*/ 2171700 h 2171700"/>
              <a:gd name="connsiteX3" fmla="*/ 419100 w 3060700"/>
              <a:gd name="connsiteY3" fmla="*/ 2160018 h 2171700"/>
              <a:gd name="connsiteX4" fmla="*/ 0 w 3060700"/>
              <a:gd name="connsiteY4" fmla="*/ 0 h 2171700"/>
              <a:gd name="connsiteX0" fmla="*/ 0 w 2716838"/>
              <a:gd name="connsiteY0" fmla="*/ 0 h 2160018"/>
              <a:gd name="connsiteX1" fmla="*/ 2170319 w 2716838"/>
              <a:gd name="connsiteY1" fmla="*/ 11682 h 2160018"/>
              <a:gd name="connsiteX2" fmla="*/ 2716838 w 2716838"/>
              <a:gd name="connsiteY2" fmla="*/ 2160018 h 2160018"/>
              <a:gd name="connsiteX3" fmla="*/ 419100 w 2716838"/>
              <a:gd name="connsiteY3" fmla="*/ 2160018 h 2160018"/>
              <a:gd name="connsiteX4" fmla="*/ 0 w 2716838"/>
              <a:gd name="connsiteY4" fmla="*/ 0 h 216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6838" h="2160018">
                <a:moveTo>
                  <a:pt x="0" y="0"/>
                </a:moveTo>
                <a:lnTo>
                  <a:pt x="2170319" y="11682"/>
                </a:lnTo>
                <a:cubicBezTo>
                  <a:pt x="2191486" y="688856"/>
                  <a:pt x="2327371" y="1753618"/>
                  <a:pt x="2716838" y="2160018"/>
                </a:cubicBezTo>
                <a:lnTo>
                  <a:pt x="419100" y="2160018"/>
                </a:lnTo>
                <a:cubicBezTo>
                  <a:pt x="38100" y="1333500"/>
                  <a:pt x="0" y="723900"/>
                  <a:pt x="0" y="0"/>
                </a:cubicBezTo>
                <a:close/>
              </a:path>
            </a:pathLst>
          </a:custGeom>
          <a:gradFill>
            <a:gsLst>
              <a:gs pos="70000">
                <a:srgbClr val="E05E7A"/>
              </a:gs>
              <a:gs pos="100000">
                <a:srgbClr val="CB49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01DE1D-21A1-7708-0B1D-23A03D6224ED}"/>
              </a:ext>
            </a:extLst>
          </p:cNvPr>
          <p:cNvSpPr txBox="1"/>
          <p:nvPr/>
        </p:nvSpPr>
        <p:spPr>
          <a:xfrm>
            <a:off x="1878157" y="4020933"/>
            <a:ext cx="181754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Feito por:</a:t>
            </a:r>
          </a:p>
          <a:p>
            <a:r>
              <a:rPr lang="pt-B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Felipe </a:t>
            </a:r>
            <a:r>
              <a:rPr lang="pt-BR" sz="1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Chellton</a:t>
            </a:r>
            <a:endParaRPr lang="pt-BR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João Arruda</a:t>
            </a:r>
          </a:p>
          <a:p>
            <a:r>
              <a:rPr lang="pt-B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Juan Cardoso</a:t>
            </a:r>
          </a:p>
          <a:p>
            <a:r>
              <a:rPr lang="pt-B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Vinícius Cruzera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3CC03C6-24DF-230E-CF28-FD07A280BD01}"/>
              </a:ext>
            </a:extLst>
          </p:cNvPr>
          <p:cNvGrpSpPr/>
          <p:nvPr/>
        </p:nvGrpSpPr>
        <p:grpSpPr>
          <a:xfrm>
            <a:off x="7103765" y="4875029"/>
            <a:ext cx="799810" cy="798829"/>
            <a:chOff x="9440638" y="2282035"/>
            <a:chExt cx="799810" cy="798829"/>
          </a:xfrm>
        </p:grpSpPr>
        <p:sp>
          <p:nvSpPr>
            <p:cNvPr id="38" name="Fluxograma: Terminação 37">
              <a:extLst>
                <a:ext uri="{FF2B5EF4-FFF2-40B4-BE49-F238E27FC236}">
                  <a16:creationId xmlns:a16="http://schemas.microsoft.com/office/drawing/2014/main" id="{91C63AAE-F6CC-C43B-B724-D0E5E2CF4162}"/>
                </a:ext>
              </a:extLst>
            </p:cNvPr>
            <p:cNvSpPr/>
            <p:nvPr/>
          </p:nvSpPr>
          <p:spPr>
            <a:xfrm rot="-2700000">
              <a:off x="9440638" y="2892973"/>
              <a:ext cx="357400" cy="56344"/>
            </a:xfrm>
            <a:prstGeom prst="flowChartTerminator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7DE53D9-3266-2F2F-11AE-E8F8C1D54F04}"/>
                </a:ext>
              </a:extLst>
            </p:cNvPr>
            <p:cNvSpPr/>
            <p:nvPr/>
          </p:nvSpPr>
          <p:spPr>
            <a:xfrm rot="18900000">
              <a:off x="9495619" y="2468864"/>
              <a:ext cx="540000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Trapezoide 32">
              <a:extLst>
                <a:ext uri="{FF2B5EF4-FFF2-40B4-BE49-F238E27FC236}">
                  <a16:creationId xmlns:a16="http://schemas.microsoft.com/office/drawing/2014/main" id="{57A680D4-0B4E-2973-B1CF-DB1B20AA428B}"/>
                </a:ext>
              </a:extLst>
            </p:cNvPr>
            <p:cNvSpPr/>
            <p:nvPr/>
          </p:nvSpPr>
          <p:spPr>
            <a:xfrm rot="-8100000">
              <a:off x="9550484" y="2579169"/>
              <a:ext cx="475939" cy="356406"/>
            </a:xfrm>
            <a:custGeom>
              <a:avLst/>
              <a:gdLst>
                <a:gd name="connsiteX0" fmla="*/ 0 w 475939"/>
                <a:gd name="connsiteY0" fmla="*/ 262115 h 262115"/>
                <a:gd name="connsiteX1" fmla="*/ 65529 w 475939"/>
                <a:gd name="connsiteY1" fmla="*/ 0 h 262115"/>
                <a:gd name="connsiteX2" fmla="*/ 410410 w 475939"/>
                <a:gd name="connsiteY2" fmla="*/ 0 h 262115"/>
                <a:gd name="connsiteX3" fmla="*/ 475939 w 475939"/>
                <a:gd name="connsiteY3" fmla="*/ 262115 h 262115"/>
                <a:gd name="connsiteX4" fmla="*/ 0 w 475939"/>
                <a:gd name="connsiteY4" fmla="*/ 262115 h 262115"/>
                <a:gd name="connsiteX0" fmla="*/ 0 w 475939"/>
                <a:gd name="connsiteY0" fmla="*/ 301029 h 301029"/>
                <a:gd name="connsiteX1" fmla="*/ 65529 w 475939"/>
                <a:gd name="connsiteY1" fmla="*/ 38914 h 301029"/>
                <a:gd name="connsiteX2" fmla="*/ 410410 w 475939"/>
                <a:gd name="connsiteY2" fmla="*/ 38914 h 301029"/>
                <a:gd name="connsiteX3" fmla="*/ 475939 w 475939"/>
                <a:gd name="connsiteY3" fmla="*/ 301029 h 301029"/>
                <a:gd name="connsiteX4" fmla="*/ 0 w 475939"/>
                <a:gd name="connsiteY4" fmla="*/ 301029 h 301029"/>
                <a:gd name="connsiteX0" fmla="*/ 0 w 475939"/>
                <a:gd name="connsiteY0" fmla="*/ 318132 h 318132"/>
                <a:gd name="connsiteX1" fmla="*/ 65529 w 475939"/>
                <a:gd name="connsiteY1" fmla="*/ 56017 h 318132"/>
                <a:gd name="connsiteX2" fmla="*/ 410410 w 475939"/>
                <a:gd name="connsiteY2" fmla="*/ 56017 h 318132"/>
                <a:gd name="connsiteX3" fmla="*/ 475939 w 475939"/>
                <a:gd name="connsiteY3" fmla="*/ 318132 h 318132"/>
                <a:gd name="connsiteX4" fmla="*/ 0 w 475939"/>
                <a:gd name="connsiteY4" fmla="*/ 318132 h 318132"/>
                <a:gd name="connsiteX0" fmla="*/ 0 w 475939"/>
                <a:gd name="connsiteY0" fmla="*/ 326943 h 326943"/>
                <a:gd name="connsiteX1" fmla="*/ 65529 w 475939"/>
                <a:gd name="connsiteY1" fmla="*/ 64828 h 326943"/>
                <a:gd name="connsiteX2" fmla="*/ 410410 w 475939"/>
                <a:gd name="connsiteY2" fmla="*/ 64828 h 326943"/>
                <a:gd name="connsiteX3" fmla="*/ 475939 w 475939"/>
                <a:gd name="connsiteY3" fmla="*/ 326943 h 326943"/>
                <a:gd name="connsiteX4" fmla="*/ 0 w 475939"/>
                <a:gd name="connsiteY4" fmla="*/ 326943 h 326943"/>
                <a:gd name="connsiteX0" fmla="*/ 0 w 475939"/>
                <a:gd name="connsiteY0" fmla="*/ 318897 h 318897"/>
                <a:gd name="connsiteX1" fmla="*/ 65529 w 475939"/>
                <a:gd name="connsiteY1" fmla="*/ 56782 h 318897"/>
                <a:gd name="connsiteX2" fmla="*/ 410410 w 475939"/>
                <a:gd name="connsiteY2" fmla="*/ 56782 h 318897"/>
                <a:gd name="connsiteX3" fmla="*/ 475939 w 475939"/>
                <a:gd name="connsiteY3" fmla="*/ 318897 h 318897"/>
                <a:gd name="connsiteX4" fmla="*/ 0 w 475939"/>
                <a:gd name="connsiteY4" fmla="*/ 318897 h 318897"/>
                <a:gd name="connsiteX0" fmla="*/ 0 w 475939"/>
                <a:gd name="connsiteY0" fmla="*/ 317995 h 317995"/>
                <a:gd name="connsiteX1" fmla="*/ 65529 w 475939"/>
                <a:gd name="connsiteY1" fmla="*/ 55880 h 317995"/>
                <a:gd name="connsiteX2" fmla="*/ 410410 w 475939"/>
                <a:gd name="connsiteY2" fmla="*/ 55880 h 317995"/>
                <a:gd name="connsiteX3" fmla="*/ 475939 w 475939"/>
                <a:gd name="connsiteY3" fmla="*/ 317995 h 317995"/>
                <a:gd name="connsiteX4" fmla="*/ 0 w 475939"/>
                <a:gd name="connsiteY4" fmla="*/ 317995 h 317995"/>
                <a:gd name="connsiteX0" fmla="*/ 0 w 475939"/>
                <a:gd name="connsiteY0" fmla="*/ 327792 h 327792"/>
                <a:gd name="connsiteX1" fmla="*/ 65529 w 475939"/>
                <a:gd name="connsiteY1" fmla="*/ 65677 h 327792"/>
                <a:gd name="connsiteX2" fmla="*/ 410410 w 475939"/>
                <a:gd name="connsiteY2" fmla="*/ 65677 h 327792"/>
                <a:gd name="connsiteX3" fmla="*/ 475939 w 475939"/>
                <a:gd name="connsiteY3" fmla="*/ 327792 h 327792"/>
                <a:gd name="connsiteX4" fmla="*/ 0 w 475939"/>
                <a:gd name="connsiteY4" fmla="*/ 327792 h 327792"/>
                <a:gd name="connsiteX0" fmla="*/ 0 w 475939"/>
                <a:gd name="connsiteY0" fmla="*/ 343489 h 343489"/>
                <a:gd name="connsiteX1" fmla="*/ 65529 w 475939"/>
                <a:gd name="connsiteY1" fmla="*/ 81374 h 343489"/>
                <a:gd name="connsiteX2" fmla="*/ 410410 w 475939"/>
                <a:gd name="connsiteY2" fmla="*/ 81374 h 343489"/>
                <a:gd name="connsiteX3" fmla="*/ 475939 w 475939"/>
                <a:gd name="connsiteY3" fmla="*/ 343489 h 343489"/>
                <a:gd name="connsiteX4" fmla="*/ 0 w 475939"/>
                <a:gd name="connsiteY4" fmla="*/ 343489 h 343489"/>
                <a:gd name="connsiteX0" fmla="*/ 0 w 475939"/>
                <a:gd name="connsiteY0" fmla="*/ 346604 h 346604"/>
                <a:gd name="connsiteX1" fmla="*/ 65529 w 475939"/>
                <a:gd name="connsiteY1" fmla="*/ 84489 h 346604"/>
                <a:gd name="connsiteX2" fmla="*/ 410410 w 475939"/>
                <a:gd name="connsiteY2" fmla="*/ 84489 h 346604"/>
                <a:gd name="connsiteX3" fmla="*/ 475939 w 475939"/>
                <a:gd name="connsiteY3" fmla="*/ 346604 h 346604"/>
                <a:gd name="connsiteX4" fmla="*/ 0 w 475939"/>
                <a:gd name="connsiteY4" fmla="*/ 346604 h 346604"/>
                <a:gd name="connsiteX0" fmla="*/ 0 w 475939"/>
                <a:gd name="connsiteY0" fmla="*/ 356406 h 356406"/>
                <a:gd name="connsiteX1" fmla="*/ 65529 w 475939"/>
                <a:gd name="connsiteY1" fmla="*/ 94291 h 356406"/>
                <a:gd name="connsiteX2" fmla="*/ 410410 w 475939"/>
                <a:gd name="connsiteY2" fmla="*/ 94291 h 356406"/>
                <a:gd name="connsiteX3" fmla="*/ 475939 w 475939"/>
                <a:gd name="connsiteY3" fmla="*/ 356406 h 356406"/>
                <a:gd name="connsiteX4" fmla="*/ 0 w 475939"/>
                <a:gd name="connsiteY4" fmla="*/ 356406 h 3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39" h="356406">
                  <a:moveTo>
                    <a:pt x="0" y="356406"/>
                  </a:moveTo>
                  <a:lnTo>
                    <a:pt x="65529" y="94291"/>
                  </a:lnTo>
                  <a:cubicBezTo>
                    <a:pt x="153548" y="-31431"/>
                    <a:pt x="322391" y="-31431"/>
                    <a:pt x="410410" y="94291"/>
                  </a:cubicBezTo>
                  <a:lnTo>
                    <a:pt x="475939" y="356406"/>
                  </a:lnTo>
                  <a:lnTo>
                    <a:pt x="0" y="356406"/>
                  </a:lnTo>
                  <a:close/>
                </a:path>
              </a:pathLst>
            </a:custGeom>
            <a:gradFill flip="none" rotWithShape="1">
              <a:gsLst>
                <a:gs pos="74000">
                  <a:schemeClr val="accent1">
                    <a:lumMod val="40000"/>
                    <a:lumOff val="60000"/>
                  </a:schemeClr>
                </a:gs>
                <a:gs pos="26000">
                  <a:schemeClr val="accent1">
                    <a:lumMod val="40000"/>
                    <a:lumOff val="60000"/>
                  </a:schemeClr>
                </a:gs>
                <a:gs pos="25000">
                  <a:schemeClr val="tx2">
                    <a:lumMod val="50000"/>
                    <a:lumOff val="50000"/>
                  </a:schemeClr>
                </a:gs>
                <a:gs pos="75000">
                  <a:schemeClr val="tx2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6AAC3EB0-BE59-2600-CD6D-AABE33B3E40A}"/>
                </a:ext>
              </a:extLst>
            </p:cNvPr>
            <p:cNvSpPr/>
            <p:nvPr/>
          </p:nvSpPr>
          <p:spPr>
            <a:xfrm rot="-2700000">
              <a:off x="9736448" y="2282035"/>
              <a:ext cx="504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CDC04FF1-167B-3422-F095-7F69C32B1623}"/>
              </a:ext>
            </a:extLst>
          </p:cNvPr>
          <p:cNvSpPr/>
          <p:nvPr/>
        </p:nvSpPr>
        <p:spPr>
          <a:xfrm rot="14971340">
            <a:off x="10640329" y="1595517"/>
            <a:ext cx="377042" cy="286739"/>
          </a:xfrm>
          <a:prstGeom prst="triangle">
            <a:avLst/>
          </a:prstGeom>
          <a:gradFill flip="none" rotWithShape="1">
            <a:gsLst>
              <a:gs pos="0">
                <a:srgbClr val="511313">
                  <a:alpha val="25000"/>
                </a:srgbClr>
              </a:gs>
              <a:gs pos="100000">
                <a:srgbClr val="5113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54383C5-CBE3-B200-00E2-818A78CB7050}"/>
              </a:ext>
            </a:extLst>
          </p:cNvPr>
          <p:cNvGrpSpPr/>
          <p:nvPr/>
        </p:nvGrpSpPr>
        <p:grpSpPr>
          <a:xfrm>
            <a:off x="10616296" y="1019292"/>
            <a:ext cx="799810" cy="798829"/>
            <a:chOff x="9440638" y="2282035"/>
            <a:chExt cx="799810" cy="798829"/>
          </a:xfrm>
        </p:grpSpPr>
        <p:sp>
          <p:nvSpPr>
            <p:cNvPr id="30" name="Fluxograma: Terminação 29">
              <a:extLst>
                <a:ext uri="{FF2B5EF4-FFF2-40B4-BE49-F238E27FC236}">
                  <a16:creationId xmlns:a16="http://schemas.microsoft.com/office/drawing/2014/main" id="{64A9CB75-03E7-3070-386C-EB516DDA97CA}"/>
                </a:ext>
              </a:extLst>
            </p:cNvPr>
            <p:cNvSpPr/>
            <p:nvPr/>
          </p:nvSpPr>
          <p:spPr>
            <a:xfrm rot="-2700000">
              <a:off x="9440638" y="2892973"/>
              <a:ext cx="357400" cy="56344"/>
            </a:xfrm>
            <a:prstGeom prst="flowChartTerminator">
              <a:avLst/>
            </a:prstGeom>
            <a:gradFill>
              <a:gsLst>
                <a:gs pos="50000">
                  <a:schemeClr val="bg1">
                    <a:lumMod val="75000"/>
                  </a:schemeClr>
                </a:gs>
                <a:gs pos="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1F44D69-B654-3759-7883-6277133EDDFF}"/>
                </a:ext>
              </a:extLst>
            </p:cNvPr>
            <p:cNvSpPr/>
            <p:nvPr/>
          </p:nvSpPr>
          <p:spPr>
            <a:xfrm rot="18900000">
              <a:off x="9495619" y="2468864"/>
              <a:ext cx="540000" cy="612000"/>
            </a:xfrm>
            <a:prstGeom prst="ellipse">
              <a:avLst/>
            </a:prstGeom>
            <a:solidFill>
              <a:srgbClr val="3BA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Trapezoide 32">
              <a:extLst>
                <a:ext uri="{FF2B5EF4-FFF2-40B4-BE49-F238E27FC236}">
                  <a16:creationId xmlns:a16="http://schemas.microsoft.com/office/drawing/2014/main" id="{FED3DC1D-59AA-B3B3-B078-7C196B7EC989}"/>
                </a:ext>
              </a:extLst>
            </p:cNvPr>
            <p:cNvSpPr/>
            <p:nvPr/>
          </p:nvSpPr>
          <p:spPr>
            <a:xfrm rot="-8100000">
              <a:off x="9550484" y="2579169"/>
              <a:ext cx="475939" cy="356406"/>
            </a:xfrm>
            <a:custGeom>
              <a:avLst/>
              <a:gdLst>
                <a:gd name="connsiteX0" fmla="*/ 0 w 475939"/>
                <a:gd name="connsiteY0" fmla="*/ 262115 h 262115"/>
                <a:gd name="connsiteX1" fmla="*/ 65529 w 475939"/>
                <a:gd name="connsiteY1" fmla="*/ 0 h 262115"/>
                <a:gd name="connsiteX2" fmla="*/ 410410 w 475939"/>
                <a:gd name="connsiteY2" fmla="*/ 0 h 262115"/>
                <a:gd name="connsiteX3" fmla="*/ 475939 w 475939"/>
                <a:gd name="connsiteY3" fmla="*/ 262115 h 262115"/>
                <a:gd name="connsiteX4" fmla="*/ 0 w 475939"/>
                <a:gd name="connsiteY4" fmla="*/ 262115 h 262115"/>
                <a:gd name="connsiteX0" fmla="*/ 0 w 475939"/>
                <a:gd name="connsiteY0" fmla="*/ 301029 h 301029"/>
                <a:gd name="connsiteX1" fmla="*/ 65529 w 475939"/>
                <a:gd name="connsiteY1" fmla="*/ 38914 h 301029"/>
                <a:gd name="connsiteX2" fmla="*/ 410410 w 475939"/>
                <a:gd name="connsiteY2" fmla="*/ 38914 h 301029"/>
                <a:gd name="connsiteX3" fmla="*/ 475939 w 475939"/>
                <a:gd name="connsiteY3" fmla="*/ 301029 h 301029"/>
                <a:gd name="connsiteX4" fmla="*/ 0 w 475939"/>
                <a:gd name="connsiteY4" fmla="*/ 301029 h 301029"/>
                <a:gd name="connsiteX0" fmla="*/ 0 w 475939"/>
                <a:gd name="connsiteY0" fmla="*/ 318132 h 318132"/>
                <a:gd name="connsiteX1" fmla="*/ 65529 w 475939"/>
                <a:gd name="connsiteY1" fmla="*/ 56017 h 318132"/>
                <a:gd name="connsiteX2" fmla="*/ 410410 w 475939"/>
                <a:gd name="connsiteY2" fmla="*/ 56017 h 318132"/>
                <a:gd name="connsiteX3" fmla="*/ 475939 w 475939"/>
                <a:gd name="connsiteY3" fmla="*/ 318132 h 318132"/>
                <a:gd name="connsiteX4" fmla="*/ 0 w 475939"/>
                <a:gd name="connsiteY4" fmla="*/ 318132 h 318132"/>
                <a:gd name="connsiteX0" fmla="*/ 0 w 475939"/>
                <a:gd name="connsiteY0" fmla="*/ 326943 h 326943"/>
                <a:gd name="connsiteX1" fmla="*/ 65529 w 475939"/>
                <a:gd name="connsiteY1" fmla="*/ 64828 h 326943"/>
                <a:gd name="connsiteX2" fmla="*/ 410410 w 475939"/>
                <a:gd name="connsiteY2" fmla="*/ 64828 h 326943"/>
                <a:gd name="connsiteX3" fmla="*/ 475939 w 475939"/>
                <a:gd name="connsiteY3" fmla="*/ 326943 h 326943"/>
                <a:gd name="connsiteX4" fmla="*/ 0 w 475939"/>
                <a:gd name="connsiteY4" fmla="*/ 326943 h 326943"/>
                <a:gd name="connsiteX0" fmla="*/ 0 w 475939"/>
                <a:gd name="connsiteY0" fmla="*/ 318897 h 318897"/>
                <a:gd name="connsiteX1" fmla="*/ 65529 w 475939"/>
                <a:gd name="connsiteY1" fmla="*/ 56782 h 318897"/>
                <a:gd name="connsiteX2" fmla="*/ 410410 w 475939"/>
                <a:gd name="connsiteY2" fmla="*/ 56782 h 318897"/>
                <a:gd name="connsiteX3" fmla="*/ 475939 w 475939"/>
                <a:gd name="connsiteY3" fmla="*/ 318897 h 318897"/>
                <a:gd name="connsiteX4" fmla="*/ 0 w 475939"/>
                <a:gd name="connsiteY4" fmla="*/ 318897 h 318897"/>
                <a:gd name="connsiteX0" fmla="*/ 0 w 475939"/>
                <a:gd name="connsiteY0" fmla="*/ 317995 h 317995"/>
                <a:gd name="connsiteX1" fmla="*/ 65529 w 475939"/>
                <a:gd name="connsiteY1" fmla="*/ 55880 h 317995"/>
                <a:gd name="connsiteX2" fmla="*/ 410410 w 475939"/>
                <a:gd name="connsiteY2" fmla="*/ 55880 h 317995"/>
                <a:gd name="connsiteX3" fmla="*/ 475939 w 475939"/>
                <a:gd name="connsiteY3" fmla="*/ 317995 h 317995"/>
                <a:gd name="connsiteX4" fmla="*/ 0 w 475939"/>
                <a:gd name="connsiteY4" fmla="*/ 317995 h 317995"/>
                <a:gd name="connsiteX0" fmla="*/ 0 w 475939"/>
                <a:gd name="connsiteY0" fmla="*/ 327792 h 327792"/>
                <a:gd name="connsiteX1" fmla="*/ 65529 w 475939"/>
                <a:gd name="connsiteY1" fmla="*/ 65677 h 327792"/>
                <a:gd name="connsiteX2" fmla="*/ 410410 w 475939"/>
                <a:gd name="connsiteY2" fmla="*/ 65677 h 327792"/>
                <a:gd name="connsiteX3" fmla="*/ 475939 w 475939"/>
                <a:gd name="connsiteY3" fmla="*/ 327792 h 327792"/>
                <a:gd name="connsiteX4" fmla="*/ 0 w 475939"/>
                <a:gd name="connsiteY4" fmla="*/ 327792 h 327792"/>
                <a:gd name="connsiteX0" fmla="*/ 0 w 475939"/>
                <a:gd name="connsiteY0" fmla="*/ 343489 h 343489"/>
                <a:gd name="connsiteX1" fmla="*/ 65529 w 475939"/>
                <a:gd name="connsiteY1" fmla="*/ 81374 h 343489"/>
                <a:gd name="connsiteX2" fmla="*/ 410410 w 475939"/>
                <a:gd name="connsiteY2" fmla="*/ 81374 h 343489"/>
                <a:gd name="connsiteX3" fmla="*/ 475939 w 475939"/>
                <a:gd name="connsiteY3" fmla="*/ 343489 h 343489"/>
                <a:gd name="connsiteX4" fmla="*/ 0 w 475939"/>
                <a:gd name="connsiteY4" fmla="*/ 343489 h 343489"/>
                <a:gd name="connsiteX0" fmla="*/ 0 w 475939"/>
                <a:gd name="connsiteY0" fmla="*/ 346604 h 346604"/>
                <a:gd name="connsiteX1" fmla="*/ 65529 w 475939"/>
                <a:gd name="connsiteY1" fmla="*/ 84489 h 346604"/>
                <a:gd name="connsiteX2" fmla="*/ 410410 w 475939"/>
                <a:gd name="connsiteY2" fmla="*/ 84489 h 346604"/>
                <a:gd name="connsiteX3" fmla="*/ 475939 w 475939"/>
                <a:gd name="connsiteY3" fmla="*/ 346604 h 346604"/>
                <a:gd name="connsiteX4" fmla="*/ 0 w 475939"/>
                <a:gd name="connsiteY4" fmla="*/ 346604 h 346604"/>
                <a:gd name="connsiteX0" fmla="*/ 0 w 475939"/>
                <a:gd name="connsiteY0" fmla="*/ 356406 h 356406"/>
                <a:gd name="connsiteX1" fmla="*/ 65529 w 475939"/>
                <a:gd name="connsiteY1" fmla="*/ 94291 h 356406"/>
                <a:gd name="connsiteX2" fmla="*/ 410410 w 475939"/>
                <a:gd name="connsiteY2" fmla="*/ 94291 h 356406"/>
                <a:gd name="connsiteX3" fmla="*/ 475939 w 475939"/>
                <a:gd name="connsiteY3" fmla="*/ 356406 h 356406"/>
                <a:gd name="connsiteX4" fmla="*/ 0 w 475939"/>
                <a:gd name="connsiteY4" fmla="*/ 356406 h 3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39" h="356406">
                  <a:moveTo>
                    <a:pt x="0" y="356406"/>
                  </a:moveTo>
                  <a:lnTo>
                    <a:pt x="65529" y="94291"/>
                  </a:lnTo>
                  <a:cubicBezTo>
                    <a:pt x="153548" y="-31431"/>
                    <a:pt x="322391" y="-31431"/>
                    <a:pt x="410410" y="94291"/>
                  </a:cubicBezTo>
                  <a:lnTo>
                    <a:pt x="475939" y="356406"/>
                  </a:lnTo>
                  <a:lnTo>
                    <a:pt x="0" y="356406"/>
                  </a:lnTo>
                  <a:close/>
                </a:path>
              </a:pathLst>
            </a:custGeom>
            <a:gradFill flip="none" rotWithShape="1">
              <a:gsLst>
                <a:gs pos="74000">
                  <a:srgbClr val="92D050"/>
                </a:gs>
                <a:gs pos="26000">
                  <a:srgbClr val="92D050"/>
                </a:gs>
                <a:gs pos="25000">
                  <a:srgbClr val="27815D"/>
                </a:gs>
                <a:gs pos="75000">
                  <a:srgbClr val="27815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BEB64FC1-E1DC-369A-03DA-6A14C3C53B89}"/>
                </a:ext>
              </a:extLst>
            </p:cNvPr>
            <p:cNvSpPr/>
            <p:nvPr/>
          </p:nvSpPr>
          <p:spPr>
            <a:xfrm rot="-2700000">
              <a:off x="9736448" y="2282035"/>
              <a:ext cx="504000" cy="540000"/>
            </a:xfrm>
            <a:prstGeom prst="ellipse">
              <a:avLst/>
            </a:prstGeom>
            <a:solidFill>
              <a:srgbClr val="3BA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774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2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4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 L 0.00195 -1 " pathEditMode="relative" rAng="0" ptsTypes="AA">
                                          <p:cBhvr>
                                            <p:cTn id="2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" y="-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5" grpId="0" animBg="1"/>
          <p:bldP spid="24" grpId="0" animBg="1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2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4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0 L 0.00195 -1 " pathEditMode="relative" rAng="0" ptsTypes="AA">
                                          <p:cBhvr>
                                            <p:cTn id="24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" y="-5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25" grpId="0" animBg="1"/>
          <p:bldP spid="24" grpId="0" animBg="1"/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B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B9FEC-4CA7-D56D-9571-E1A47586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Agrupar 46">
            <a:extLst>
              <a:ext uri="{FF2B5EF4-FFF2-40B4-BE49-F238E27FC236}">
                <a16:creationId xmlns:a16="http://schemas.microsoft.com/office/drawing/2014/main" id="{555C6560-3546-342F-DD7C-08BCBE522253}"/>
              </a:ext>
            </a:extLst>
          </p:cNvPr>
          <p:cNvGrpSpPr/>
          <p:nvPr/>
        </p:nvGrpSpPr>
        <p:grpSpPr>
          <a:xfrm>
            <a:off x="8999578" y="2"/>
            <a:ext cx="1518631" cy="13715999"/>
            <a:chOff x="8999578" y="2"/>
            <a:chExt cx="1518631" cy="13715999"/>
          </a:xfrm>
        </p:grpSpPr>
        <p:sp>
          <p:nvSpPr>
            <p:cNvPr id="43" name="Ondulado Duplo 42">
              <a:extLst>
                <a:ext uri="{FF2B5EF4-FFF2-40B4-BE49-F238E27FC236}">
                  <a16:creationId xmlns:a16="http://schemas.microsoft.com/office/drawing/2014/main" id="{DA8CCB68-A697-0285-C782-029EE380D2C5}"/>
                </a:ext>
              </a:extLst>
            </p:cNvPr>
            <p:cNvSpPr/>
            <p:nvPr/>
          </p:nvSpPr>
          <p:spPr>
            <a:xfrm rot="5400000">
              <a:off x="6329893" y="2669688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ndulado Duplo 45">
              <a:extLst>
                <a:ext uri="{FF2B5EF4-FFF2-40B4-BE49-F238E27FC236}">
                  <a16:creationId xmlns:a16="http://schemas.microsoft.com/office/drawing/2014/main" id="{12ECC833-063F-798D-1BBE-5DCA46A31511}"/>
                </a:ext>
              </a:extLst>
            </p:cNvPr>
            <p:cNvSpPr/>
            <p:nvPr/>
          </p:nvSpPr>
          <p:spPr>
            <a:xfrm rot="5400000">
              <a:off x="6329892" y="9527686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397C175-C573-4F98-CC25-F5827C5653C5}"/>
              </a:ext>
            </a:extLst>
          </p:cNvPr>
          <p:cNvSpPr/>
          <p:nvPr/>
        </p:nvSpPr>
        <p:spPr>
          <a:xfrm>
            <a:off x="7136184" y="1974197"/>
            <a:ext cx="5055816" cy="2638225"/>
          </a:xfrm>
          <a:prstGeom prst="rect">
            <a:avLst/>
          </a:prstGeom>
          <a:gradFill flip="none" rotWithShape="1">
            <a:gsLst>
              <a:gs pos="0">
                <a:srgbClr val="F5EBD3"/>
              </a:gs>
              <a:gs pos="100000">
                <a:srgbClr val="F5EBD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F7C2EF36-DF8C-4B57-BF21-91227F0C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3" y="5265525"/>
            <a:ext cx="3410291" cy="341029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9B28297-8E9D-0BD6-7980-FC5478488904}"/>
              </a:ext>
            </a:extLst>
          </p:cNvPr>
          <p:cNvSpPr/>
          <p:nvPr/>
        </p:nvSpPr>
        <p:spPr>
          <a:xfrm>
            <a:off x="0" y="5238750"/>
            <a:ext cx="12192000" cy="1619250"/>
          </a:xfrm>
          <a:prstGeom prst="rect">
            <a:avLst/>
          </a:prstGeom>
          <a:solidFill>
            <a:srgbClr val="6740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48D543B-A280-A756-0B7E-ADD9133D6FCF}"/>
              </a:ext>
            </a:extLst>
          </p:cNvPr>
          <p:cNvSpPr/>
          <p:nvPr/>
        </p:nvSpPr>
        <p:spPr>
          <a:xfrm>
            <a:off x="5544551" y="5248275"/>
            <a:ext cx="6614232" cy="1619250"/>
          </a:xfrm>
          <a:prstGeom prst="rect">
            <a:avLst/>
          </a:prstGeom>
          <a:solidFill>
            <a:srgbClr val="6740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Nuvem Azul Céu - Gráfico vetorial grátis no Pixabay">
            <a:extLst>
              <a:ext uri="{FF2B5EF4-FFF2-40B4-BE49-F238E27FC236}">
                <a16:creationId xmlns:a16="http://schemas.microsoft.com/office/drawing/2014/main" id="{AA5213F8-68FD-A110-0880-C9ECC1487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8752" y="244354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uvem Azul Céu - Gráfico vetorial grátis no Pixabay">
            <a:extLst>
              <a:ext uri="{FF2B5EF4-FFF2-40B4-BE49-F238E27FC236}">
                <a16:creationId xmlns:a16="http://schemas.microsoft.com/office/drawing/2014/main" id="{B92B2222-3B62-F8D3-5C05-DCC1C878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306" y="48676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92662D24-1779-DCBB-4C95-E697FC9955FC}"/>
              </a:ext>
            </a:extLst>
          </p:cNvPr>
          <p:cNvSpPr/>
          <p:nvPr/>
        </p:nvSpPr>
        <p:spPr>
          <a:xfrm flipH="1" flipV="1">
            <a:off x="492767" y="6264111"/>
            <a:ext cx="1971306" cy="552636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7E378561-4E7B-C202-ADEC-C28A92586044}"/>
              </a:ext>
            </a:extLst>
          </p:cNvPr>
          <p:cNvSpPr/>
          <p:nvPr/>
        </p:nvSpPr>
        <p:spPr>
          <a:xfrm flipH="1" flipV="1">
            <a:off x="-1645447" y="5238746"/>
            <a:ext cx="4544424" cy="1502124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B17041-7773-A8F4-C35D-D9A226308F12}"/>
              </a:ext>
            </a:extLst>
          </p:cNvPr>
          <p:cNvSpPr/>
          <p:nvPr/>
        </p:nvSpPr>
        <p:spPr>
          <a:xfrm>
            <a:off x="-174309" y="621506"/>
            <a:ext cx="4781021" cy="56149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6CA8195-B76F-FA55-BB1F-1B633E5CC891}"/>
              </a:ext>
            </a:extLst>
          </p:cNvPr>
          <p:cNvSpPr/>
          <p:nvPr/>
        </p:nvSpPr>
        <p:spPr>
          <a:xfrm>
            <a:off x="-89269" y="634202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C97C1E6-581C-2440-17FB-8343FBC0C937}"/>
              </a:ext>
            </a:extLst>
          </p:cNvPr>
          <p:cNvSpPr/>
          <p:nvPr/>
        </p:nvSpPr>
        <p:spPr>
          <a:xfrm>
            <a:off x="-34422" y="621506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C97C1E6-581C-2440-17FB-8343FBC0C937}"/>
              </a:ext>
            </a:extLst>
          </p:cNvPr>
          <p:cNvSpPr/>
          <p:nvPr/>
        </p:nvSpPr>
        <p:spPr>
          <a:xfrm>
            <a:off x="20425" y="621506"/>
            <a:ext cx="4544424" cy="5550694"/>
          </a:xfrm>
          <a:prstGeom prst="rect">
            <a:avLst/>
          </a:prstGeom>
          <a:gradFill>
            <a:gsLst>
              <a:gs pos="6000">
                <a:srgbClr val="E2E9EE"/>
              </a:gs>
              <a:gs pos="7000">
                <a:srgbClr val="BDCDD9"/>
              </a:gs>
            </a:gsLst>
            <a:lin ang="0" scaled="1"/>
          </a:gra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459321-4844-B7E7-51D0-D4C82A29FA3D}"/>
              </a:ext>
            </a:extLst>
          </p:cNvPr>
          <p:cNvSpPr/>
          <p:nvPr/>
        </p:nvSpPr>
        <p:spPr>
          <a:xfrm>
            <a:off x="3601124" y="800100"/>
            <a:ext cx="3921275" cy="48672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aaaaaaaaaaaaaaaaa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2F88743-C01F-CEFD-CA5E-CBD14BD13676}"/>
              </a:ext>
            </a:extLst>
          </p:cNvPr>
          <p:cNvSpPr/>
          <p:nvPr/>
        </p:nvSpPr>
        <p:spPr>
          <a:xfrm>
            <a:off x="3601124" y="800100"/>
            <a:ext cx="3886854" cy="48291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0" rIns="720000" bIns="360000" rtlCol="0" anchor="ctr"/>
          <a:lstStyle/>
          <a:p>
            <a:pPr>
              <a:spcAft>
                <a:spcPts val="2400"/>
              </a:spcAft>
            </a:pPr>
            <a:r>
              <a:rPr lang="pt-BR" sz="3200" dirty="0">
                <a:solidFill>
                  <a:srgbClr val="D3861F"/>
                </a:solidFill>
                <a:latin typeface="Bahnschrift SemiBold" panose="020B0502040204020203" pitchFamily="34" charset="0"/>
              </a:rPr>
              <a:t>Contexto</a:t>
            </a:r>
            <a:endParaRPr lang="pt-BR" sz="2000" dirty="0">
              <a:solidFill>
                <a:srgbClr val="D3861F"/>
              </a:solidFill>
              <a:latin typeface="Bahnschrift SemiBold" panose="020B0502040204020203" pitchFamily="34" charset="0"/>
            </a:endParaRP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Necessidade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Interação entre diferentes usuários.</a:t>
            </a: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Proposta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Ambiente colaborativo para escritores, leitores e editoras.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8F0ABB4-8F49-F561-B4EC-F0F9574BE3A5}"/>
              </a:ext>
            </a:extLst>
          </p:cNvPr>
          <p:cNvSpPr/>
          <p:nvPr/>
        </p:nvSpPr>
        <p:spPr>
          <a:xfrm>
            <a:off x="316851" y="649123"/>
            <a:ext cx="4544424" cy="5627684"/>
          </a:xfrm>
          <a:prstGeom prst="rect">
            <a:avLst/>
          </a:prstGeom>
          <a:solidFill>
            <a:srgbClr val="E2E9EE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 fov="2700000">
              <a:rot lat="21594000" lon="18000000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A20F3D8-FB65-89F5-B87E-415A285E04DE}"/>
              </a:ext>
            </a:extLst>
          </p:cNvPr>
          <p:cNvSpPr/>
          <p:nvPr/>
        </p:nvSpPr>
        <p:spPr>
          <a:xfrm rot="270119">
            <a:off x="9171027" y="6095999"/>
            <a:ext cx="1945338" cy="628651"/>
          </a:xfrm>
          <a:prstGeom prst="ellipse">
            <a:avLst/>
          </a:prstGeom>
          <a:gradFill flip="none" rotWithShape="1">
            <a:gsLst>
              <a:gs pos="0">
                <a:srgbClr val="35111C">
                  <a:alpha val="50000"/>
                </a:srgbClr>
              </a:gs>
              <a:gs pos="100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aneca com desenho de um copo&#10;&#10;Descrição gerada automaticamente com confiança média">
            <a:extLst>
              <a:ext uri="{FF2B5EF4-FFF2-40B4-BE49-F238E27FC236}">
                <a16:creationId xmlns:a16="http://schemas.microsoft.com/office/drawing/2014/main" id="{94CBAAAF-FEF7-C360-7F7D-2A45CE53F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44" y="3466121"/>
            <a:ext cx="3886855" cy="3886855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7500540D-95B5-AA34-0879-12DC52346218}"/>
              </a:ext>
            </a:extLst>
          </p:cNvPr>
          <p:cNvSpPr/>
          <p:nvPr/>
        </p:nvSpPr>
        <p:spPr>
          <a:xfrm>
            <a:off x="8781721" y="4641408"/>
            <a:ext cx="2099639" cy="303972"/>
          </a:xfrm>
          <a:prstGeom prst="ellipse">
            <a:avLst/>
          </a:prstGeom>
          <a:solidFill>
            <a:srgbClr val="3E2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942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00195 -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76615-BA91-8249-C52E-1B63D7B9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vem Azul Céu - Gráfico vetorial grátis no Pixabay">
            <a:extLst>
              <a:ext uri="{FF2B5EF4-FFF2-40B4-BE49-F238E27FC236}">
                <a16:creationId xmlns:a16="http://schemas.microsoft.com/office/drawing/2014/main" id="{C9889F20-DBB3-B46C-D3C3-D52BD895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252" y="244354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Nuvem Azul Céu - Gráfico vetorial grátis no Pixabay">
            <a:extLst>
              <a:ext uri="{FF2B5EF4-FFF2-40B4-BE49-F238E27FC236}">
                <a16:creationId xmlns:a16="http://schemas.microsoft.com/office/drawing/2014/main" id="{C42CDCD5-1564-B955-C63B-79E67BB9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56" y="486760"/>
            <a:ext cx="5055816" cy="14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37CEE95-819C-C587-3DD9-E895F2B11BC0}"/>
              </a:ext>
            </a:extLst>
          </p:cNvPr>
          <p:cNvSpPr/>
          <p:nvPr/>
        </p:nvSpPr>
        <p:spPr>
          <a:xfrm>
            <a:off x="0" y="5238750"/>
            <a:ext cx="12192000" cy="1619250"/>
          </a:xfrm>
          <a:prstGeom prst="rect">
            <a:avLst/>
          </a:prstGeom>
          <a:solidFill>
            <a:srgbClr val="533F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2" name="Picture 18" descr="Mockup Celular PNGs para download gratuito">
            <a:extLst>
              <a:ext uri="{FF2B5EF4-FFF2-40B4-BE49-F238E27FC236}">
                <a16:creationId xmlns:a16="http://schemas.microsoft.com/office/drawing/2014/main" id="{40D3A3E0-2FB5-1A27-1741-CBAF2B9E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24000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4393">
            <a:off x="431349" y="2615036"/>
            <a:ext cx="5684748" cy="56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CF3F8C02-3C6E-AFF0-D0CE-338266E15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73" y="2084175"/>
            <a:ext cx="3410291" cy="3410291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24C2CB63-A0BE-1A18-F83D-1728FA64EC67}"/>
              </a:ext>
            </a:extLst>
          </p:cNvPr>
          <p:cNvGrpSpPr/>
          <p:nvPr/>
        </p:nvGrpSpPr>
        <p:grpSpPr>
          <a:xfrm>
            <a:off x="-3348340" y="-67480"/>
            <a:ext cx="1518631" cy="13715999"/>
            <a:chOff x="8999578" y="2"/>
            <a:chExt cx="1518631" cy="13715999"/>
          </a:xfrm>
        </p:grpSpPr>
        <p:sp>
          <p:nvSpPr>
            <p:cNvPr id="43" name="Ondulado Duplo 42">
              <a:extLst>
                <a:ext uri="{FF2B5EF4-FFF2-40B4-BE49-F238E27FC236}">
                  <a16:creationId xmlns:a16="http://schemas.microsoft.com/office/drawing/2014/main" id="{D550BD83-BCF1-E76D-9305-43106BDDCC29}"/>
                </a:ext>
              </a:extLst>
            </p:cNvPr>
            <p:cNvSpPr/>
            <p:nvPr/>
          </p:nvSpPr>
          <p:spPr>
            <a:xfrm rot="5400000">
              <a:off x="6329893" y="2669688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ndulado Duplo 45">
              <a:extLst>
                <a:ext uri="{FF2B5EF4-FFF2-40B4-BE49-F238E27FC236}">
                  <a16:creationId xmlns:a16="http://schemas.microsoft.com/office/drawing/2014/main" id="{5335B953-B580-D69B-1F06-1862A157492F}"/>
                </a:ext>
              </a:extLst>
            </p:cNvPr>
            <p:cNvSpPr/>
            <p:nvPr/>
          </p:nvSpPr>
          <p:spPr>
            <a:xfrm rot="5400000">
              <a:off x="6329892" y="9527686"/>
              <a:ext cx="6858001" cy="1518630"/>
            </a:xfrm>
            <a:prstGeom prst="doubleWav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0450E8A4-3986-4448-A39A-7975C18B9D9F}"/>
              </a:ext>
            </a:extLst>
          </p:cNvPr>
          <p:cNvSpPr/>
          <p:nvPr/>
        </p:nvSpPr>
        <p:spPr>
          <a:xfrm flipH="1" flipV="1">
            <a:off x="-7594333" y="6313761"/>
            <a:ext cx="1971306" cy="552636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14A21BE5-B915-DBBF-5B6A-0844456A07FE}"/>
              </a:ext>
            </a:extLst>
          </p:cNvPr>
          <p:cNvSpPr/>
          <p:nvPr/>
        </p:nvSpPr>
        <p:spPr>
          <a:xfrm flipH="1" flipV="1">
            <a:off x="-9732547" y="5288396"/>
            <a:ext cx="4544424" cy="1502124"/>
          </a:xfrm>
          <a:prstGeom prst="triangle">
            <a:avLst/>
          </a:prstGeom>
          <a:gradFill flip="none" rotWithShape="1">
            <a:gsLst>
              <a:gs pos="50000">
                <a:srgbClr val="35111C">
                  <a:alpha val="50000"/>
                </a:srgbClr>
              </a:gs>
              <a:gs pos="75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01B348-E461-514F-7C65-047B3229430C}"/>
              </a:ext>
            </a:extLst>
          </p:cNvPr>
          <p:cNvSpPr/>
          <p:nvPr/>
        </p:nvSpPr>
        <p:spPr>
          <a:xfrm>
            <a:off x="-8261409" y="671156"/>
            <a:ext cx="4781021" cy="561498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131C9A-CA20-9585-F826-E26E18E7473B}"/>
              </a:ext>
            </a:extLst>
          </p:cNvPr>
          <p:cNvSpPr/>
          <p:nvPr/>
        </p:nvSpPr>
        <p:spPr>
          <a:xfrm>
            <a:off x="-8176369" y="683852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205BA54-40DF-70EB-D11B-36E763F1862C}"/>
              </a:ext>
            </a:extLst>
          </p:cNvPr>
          <p:cNvSpPr/>
          <p:nvPr/>
        </p:nvSpPr>
        <p:spPr>
          <a:xfrm>
            <a:off x="-5211734" y="1906715"/>
            <a:ext cx="5055816" cy="26382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2D11AD-02B2-295B-F270-14B6C06E3FDD}"/>
              </a:ext>
            </a:extLst>
          </p:cNvPr>
          <p:cNvSpPr/>
          <p:nvPr/>
        </p:nvSpPr>
        <p:spPr>
          <a:xfrm>
            <a:off x="-8121522" y="671156"/>
            <a:ext cx="4544424" cy="5550694"/>
          </a:xfrm>
          <a:prstGeom prst="rect">
            <a:avLst/>
          </a:prstGeom>
          <a:solidFill>
            <a:srgbClr val="BDCDD9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F497D81-331D-7EC1-49FA-ED8B9B91494B}"/>
              </a:ext>
            </a:extLst>
          </p:cNvPr>
          <p:cNvSpPr/>
          <p:nvPr/>
        </p:nvSpPr>
        <p:spPr>
          <a:xfrm>
            <a:off x="-8066675" y="671156"/>
            <a:ext cx="4544424" cy="5550694"/>
          </a:xfrm>
          <a:prstGeom prst="rect">
            <a:avLst/>
          </a:prstGeom>
          <a:gradFill>
            <a:gsLst>
              <a:gs pos="6000">
                <a:srgbClr val="E2E9EE"/>
              </a:gs>
              <a:gs pos="7000">
                <a:srgbClr val="BDCDD9"/>
              </a:gs>
            </a:gsLst>
            <a:lin ang="0" scaled="1"/>
          </a:gra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454703" lon="18579981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AF6655-62AB-4A68-A99F-F00F92B81D33}"/>
              </a:ext>
            </a:extLst>
          </p:cNvPr>
          <p:cNvSpPr/>
          <p:nvPr/>
        </p:nvSpPr>
        <p:spPr>
          <a:xfrm>
            <a:off x="-4485976" y="849750"/>
            <a:ext cx="3921275" cy="48672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aaaaaaaaaaaaaaaaa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1410338-B9DE-06A0-FA11-37EC297CCE10}"/>
              </a:ext>
            </a:extLst>
          </p:cNvPr>
          <p:cNvSpPr/>
          <p:nvPr/>
        </p:nvSpPr>
        <p:spPr>
          <a:xfrm>
            <a:off x="-4485976" y="849750"/>
            <a:ext cx="3886854" cy="48291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>
              <a:rot lat="21125926" lon="20969686" rev="300146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360000" rIns="720000" bIns="360000" rtlCol="0" anchor="ctr"/>
          <a:lstStyle/>
          <a:p>
            <a:pPr>
              <a:spcAft>
                <a:spcPts val="2400"/>
              </a:spcAft>
            </a:pPr>
            <a:r>
              <a:rPr lang="pt-BR" sz="3200" dirty="0">
                <a:solidFill>
                  <a:srgbClr val="D3861F"/>
                </a:solidFill>
                <a:latin typeface="Bahnschrift SemiBold" panose="020B0502040204020203" pitchFamily="34" charset="0"/>
              </a:rPr>
              <a:t>Contexto</a:t>
            </a:r>
            <a:endParaRPr lang="pt-BR" sz="2000" dirty="0">
              <a:solidFill>
                <a:srgbClr val="D3861F"/>
              </a:solidFill>
              <a:latin typeface="Bahnschrift SemiBold" panose="020B0502040204020203" pitchFamily="34" charset="0"/>
            </a:endParaRP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Necessidade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Interação entre diferentes usuários.</a:t>
            </a:r>
          </a:p>
          <a:p>
            <a:r>
              <a:rPr lang="pt-BR" dirty="0">
                <a:solidFill>
                  <a:srgbClr val="D3861F"/>
                </a:solidFill>
                <a:latin typeface="Bahnschrift SemiBold" panose="020B0502040204020203" pitchFamily="34" charset="0"/>
              </a:rPr>
              <a:t>Proposta</a:t>
            </a:r>
          </a:p>
          <a:p>
            <a:pPr>
              <a:spcAft>
                <a:spcPts val="1200"/>
              </a:spcAft>
            </a:pP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Ambiente colaborativo para escritores, leitores e editoras.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546A01-9693-07FC-DB25-887B73409700}"/>
              </a:ext>
            </a:extLst>
          </p:cNvPr>
          <p:cNvSpPr/>
          <p:nvPr/>
        </p:nvSpPr>
        <p:spPr>
          <a:xfrm>
            <a:off x="-7770249" y="698773"/>
            <a:ext cx="4544424" cy="5627684"/>
          </a:xfrm>
          <a:prstGeom prst="rect">
            <a:avLst/>
          </a:prstGeom>
          <a:solidFill>
            <a:srgbClr val="E2E9EE"/>
          </a:solidFill>
          <a:ln>
            <a:solidFill>
              <a:schemeClr val="accent1">
                <a:lumMod val="50000"/>
              </a:schemeClr>
            </a:solidFill>
          </a:ln>
          <a:scene3d>
            <a:camera prst="perspectiveContrastingRightFacing" fov="2700000">
              <a:rot lat="21594000" lon="18000000" rev="235023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80000" rIns="252000" bIns="180000" rtlCol="0" anchor="t"/>
          <a:lstStyle/>
          <a:p>
            <a:endParaRPr lang="pt-B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946BBA6-487C-6EAC-E777-948685F0298A}"/>
              </a:ext>
            </a:extLst>
          </p:cNvPr>
          <p:cNvSpPr/>
          <p:nvPr/>
        </p:nvSpPr>
        <p:spPr>
          <a:xfrm rot="270119">
            <a:off x="-3176891" y="6028517"/>
            <a:ext cx="1945338" cy="628651"/>
          </a:xfrm>
          <a:prstGeom prst="ellipse">
            <a:avLst/>
          </a:prstGeom>
          <a:gradFill flip="none" rotWithShape="1">
            <a:gsLst>
              <a:gs pos="0">
                <a:srgbClr val="35111C">
                  <a:alpha val="50000"/>
                </a:srgbClr>
              </a:gs>
              <a:gs pos="100000">
                <a:srgbClr val="35111C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aneca com desenho de um copo&#10;&#10;Descrição gerada automaticamente com confiança média">
            <a:extLst>
              <a:ext uri="{FF2B5EF4-FFF2-40B4-BE49-F238E27FC236}">
                <a16:creationId xmlns:a16="http://schemas.microsoft.com/office/drawing/2014/main" id="{59080C63-7CFA-44DA-85DD-66D032F0D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9474" y="3398639"/>
            <a:ext cx="3886855" cy="3886855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92B2FE1E-A900-9ADE-6DF2-C585BA2C3E66}"/>
              </a:ext>
            </a:extLst>
          </p:cNvPr>
          <p:cNvSpPr/>
          <p:nvPr/>
        </p:nvSpPr>
        <p:spPr>
          <a:xfrm>
            <a:off x="-3566197" y="4573926"/>
            <a:ext cx="2099639" cy="303972"/>
          </a:xfrm>
          <a:prstGeom prst="ellipse">
            <a:avLst/>
          </a:prstGeom>
          <a:solidFill>
            <a:srgbClr val="3E27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2756327-2CE1-E7BE-F6D7-DEE00A75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7315" flipV="1">
            <a:off x="5709794" y="58207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B2465C7-A940-BF55-2C0C-6EFF1BA0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colorTemperature colorTemp="5276"/>
                    </a14:imgEffect>
                    <a14:imgEffect>
                      <a14:saturation sat="1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42603">
            <a:off x="5499081" y="-1123562"/>
            <a:ext cx="73247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A40ED87-D425-BC17-C591-1505F1D72853}"/>
              </a:ext>
            </a:extLst>
          </p:cNvPr>
          <p:cNvSpPr/>
          <p:nvPr/>
        </p:nvSpPr>
        <p:spPr>
          <a:xfrm>
            <a:off x="2584451" y="5953137"/>
            <a:ext cx="2159358" cy="1244724"/>
          </a:xfrm>
          <a:prstGeom prst="rect">
            <a:avLst/>
          </a:prstGeom>
          <a:gradFill>
            <a:gsLst>
              <a:gs pos="2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18" descr="Mockup Celular PNGs para download gratuito">
            <a:extLst>
              <a:ext uri="{FF2B5EF4-FFF2-40B4-BE49-F238E27FC236}">
                <a16:creationId xmlns:a16="http://schemas.microsoft.com/office/drawing/2014/main" id="{40D3A3E0-2FB5-1A27-1741-CBAF2B9E9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0" b="99500" l="10000" r="90000">
                        <a14:foregroundMark x1="42750" y1="95000" x2="17250" y2="94750"/>
                        <a14:foregroundMark x1="33750" y1="27750" x2="35102" y2="20179"/>
                        <a14:foregroundMark x1="55385" y1="8244" x2="51500" y2="7750"/>
                        <a14:foregroundMark x1="60725" y1="8924" x2="60188" y2="8856"/>
                        <a14:foregroundMark x1="62117" y1="9101" x2="60924" y2="8949"/>
                        <a14:foregroundMark x1="60638" y1="8267" x2="62140" y2="8352"/>
                        <a14:foregroundMark x1="51500" y1="7750" x2="55626" y2="7984"/>
                        <a14:foregroundMark x1="34879" y1="15994" x2="32500" y2="12750"/>
                        <a14:foregroundMark x1="32500" y1="12750" x2="35037" y2="14200"/>
                        <a14:foregroundMark x1="20250" y1="97000" x2="40250" y2="98250"/>
                        <a14:foregroundMark x1="40250" y1="98250" x2="13250" y2="99500"/>
                        <a14:backgroundMark x1="51750" y1="48000" x2="54250" y2="40000"/>
                        <a14:backgroundMark x1="57250" y1="63000" x2="46750" y2="44500"/>
                        <a14:backgroundMark x1="46750" y1="44500" x2="43750" y2="63250"/>
                        <a14:backgroundMark x1="54250" y1="70000" x2="40250" y2="57500"/>
                        <a14:backgroundMark x1="40250" y1="57500" x2="41500" y2="24250"/>
                        <a14:backgroundMark x1="41500" y1="24250" x2="52500" y2="19500"/>
                        <a14:backgroundMark x1="52500" y1="19500" x2="58250" y2="25750"/>
                        <a14:backgroundMark x1="58250" y1="25750" x2="60000" y2="65500"/>
                        <a14:backgroundMark x1="62250" y1="20750" x2="41750" y2="17500"/>
                        <a14:backgroundMark x1="59250" y1="15000" x2="41000" y2="16500"/>
                        <a14:backgroundMark x1="41000" y1="16500" x2="40000" y2="17000"/>
                        <a14:backgroundMark x1="40250" y1="25750" x2="39750" y2="10250"/>
                        <a14:backgroundMark x1="39750" y1="10250" x2="62500" y2="14250"/>
                        <a14:backgroundMark x1="62500" y1="14250" x2="64750" y2="13750"/>
                        <a14:backgroundMark x1="40250" y1="27250" x2="37500" y2="15250"/>
                        <a14:backgroundMark x1="37500" y1="15250" x2="62250" y2="12500"/>
                        <a14:backgroundMark x1="62250" y1="12500" x2="61500" y2="11000"/>
                        <a14:backgroundMark x1="40750" y1="26500" x2="39500" y2="12000"/>
                        <a14:backgroundMark x1="39500" y1="12000" x2="38750" y2="20500"/>
                        <a14:backgroundMark x1="38750" y1="20500" x2="59750" y2="9750"/>
                        <a14:backgroundMark x1="59750" y1="9750" x2="56750" y2="13000"/>
                        <a14:backgroundMark x1="38500" y1="25250" x2="42750" y2="24500"/>
                        <a14:backgroundMark x1="42000" y1="25250" x2="37500" y2="19250"/>
                        <a14:backgroundMark x1="61750" y1="15750" x2="64500" y2="11250"/>
                        <a14:backgroundMark x1="62500" y1="12500" x2="64250" y2="9500"/>
                        <a14:backgroundMark x1="60750" y1="12750" x2="67000" y2="10500"/>
                        <a14:backgroundMark x1="62000" y1="11750" x2="68000" y2="8750"/>
                        <a14:backgroundMark x1="61500" y1="10250" x2="67750" y2="10750"/>
                        <a14:backgroundMark x1="65250" y1="13250" x2="63750" y2="12000"/>
                      </a14:backgroundRemoval>
                    </a14:imgEffect>
                    <a14:imgEffect>
                      <a14:saturation sat="324000"/>
                    </a14:imgEffect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86" r="37030" b="-1"/>
          <a:stretch/>
        </p:blipFill>
        <p:spPr bwMode="auto">
          <a:xfrm rot="19424393">
            <a:off x="895320" y="4022371"/>
            <a:ext cx="3579662" cy="48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ágina 3 | Maozinha PNGs para download gratuito">
            <a:extLst>
              <a:ext uri="{FF2B5EF4-FFF2-40B4-BE49-F238E27FC236}">
                <a16:creationId xmlns:a16="http://schemas.microsoft.com/office/drawing/2014/main" id="{6CE429F7-2675-A0F5-50DC-C03AC224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2000"/>
                    </a14:imgEffect>
                    <a14:imgEffect>
                      <a14:colorTemperature colorTemp="8744"/>
                    </a14:imgEffect>
                    <a14:imgEffect>
                      <a14:saturation sat="80000"/>
                    </a14:imgEffect>
                    <a14:imgEffect>
                      <a14:brightnessContrast bright="6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2512" flipH="1">
            <a:off x="2124551" y="-398806"/>
            <a:ext cx="4889951" cy="273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B1815464-459F-ACB0-E0CB-6B0020BFBDBC}"/>
              </a:ext>
            </a:extLst>
          </p:cNvPr>
          <p:cNvSpPr/>
          <p:nvPr/>
        </p:nvSpPr>
        <p:spPr>
          <a:xfrm>
            <a:off x="5567469" y="5245472"/>
            <a:ext cx="6614232" cy="1619250"/>
          </a:xfrm>
          <a:prstGeom prst="rect">
            <a:avLst/>
          </a:prstGeom>
          <a:solidFill>
            <a:srgbClr val="533F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F0881DB-5C66-18D8-80C2-6EA22FEB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30914" y="210096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6F7D869E-6E39-2A16-5C7F-CD60C849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040" flipV="1">
            <a:off x="6245205" y="2061345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BD0C6FE6-C81B-1C44-2388-6392D6B4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685">
            <a:off x="5569606" y="2377058"/>
            <a:ext cx="6903299" cy="4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FC7F3FB0-2A16-C288-49AA-C2315E66A7CF}"/>
              </a:ext>
            </a:extLst>
          </p:cNvPr>
          <p:cNvSpPr/>
          <p:nvPr/>
        </p:nvSpPr>
        <p:spPr>
          <a:xfrm>
            <a:off x="0" y="0"/>
            <a:ext cx="12192000" cy="6866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7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1.11111E-6 L -0.05937 -0.0013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33333E-6 L 0.0543 3.33333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7037E-7 L 0.00209 0.0981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90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4.44444E-6 L -0.00299 -0.095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479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-0.43346 3.7037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8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42539 3.33333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1000" fill="hold"/>
                                        <p:tgtEl>
                                          <p:spTgt spid="104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9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6393 -0.2958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0" y="-1479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" presetClass="entr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3C5B78D1-B055-B30D-2983-F44BB0A1727C}"/>
              </a:ext>
            </a:extLst>
          </p:cNvPr>
          <p:cNvSpPr/>
          <p:nvPr/>
        </p:nvSpPr>
        <p:spPr>
          <a:xfrm>
            <a:off x="7848600" y="1799771"/>
            <a:ext cx="4343399" cy="5058229"/>
          </a:xfrm>
          <a:prstGeom prst="rect">
            <a:avLst/>
          </a:prstGeom>
          <a:solidFill>
            <a:srgbClr val="F5EBD3"/>
          </a:solidFill>
          <a:ln>
            <a:noFill/>
          </a:ln>
          <a:effectLst>
            <a:outerShdw blurRad="50800" dist="50800" dir="10800000" algn="r" rotWithShape="0">
              <a:srgbClr val="4C081D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E5212A-0910-9A0B-5E7F-7698B2B549C8}"/>
              </a:ext>
            </a:extLst>
          </p:cNvPr>
          <p:cNvSpPr txBox="1"/>
          <p:nvPr/>
        </p:nvSpPr>
        <p:spPr>
          <a:xfrm>
            <a:off x="1198148" y="2210433"/>
            <a:ext cx="2757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ahnschrift" panose="020B0502040204020203" pitchFamily="34" charset="0"/>
              </a:rPr>
              <a:t>Funções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386040-0186-A23E-77DA-2FCAA38D1E52}"/>
              </a:ext>
            </a:extLst>
          </p:cNvPr>
          <p:cNvSpPr/>
          <p:nvPr/>
        </p:nvSpPr>
        <p:spPr>
          <a:xfrm>
            <a:off x="0" y="0"/>
            <a:ext cx="12192000" cy="1799771"/>
          </a:xfrm>
          <a:prstGeom prst="rect">
            <a:avLst/>
          </a:prstGeom>
          <a:solidFill>
            <a:srgbClr val="085442"/>
          </a:solidFill>
          <a:ln>
            <a:noFill/>
          </a:ln>
          <a:effectLst>
            <a:outerShdw blurRad="50800" dist="50800" dir="5400000" algn="t" rotWithShape="0">
              <a:srgbClr val="4C081D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33E11819-1E95-42F1-1E6E-0F534371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41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8" y="316954"/>
            <a:ext cx="5276622" cy="978446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8A56A6D-2188-2EBE-B853-6ECFCE033504}"/>
              </a:ext>
            </a:extLst>
          </p:cNvPr>
          <p:cNvSpPr/>
          <p:nvPr/>
        </p:nvSpPr>
        <p:spPr>
          <a:xfrm>
            <a:off x="11034702" y="539886"/>
            <a:ext cx="720000" cy="720000"/>
          </a:xfrm>
          <a:prstGeom prst="roundRect">
            <a:avLst/>
          </a:prstGeom>
          <a:solidFill>
            <a:srgbClr val="085442"/>
          </a:solidFill>
          <a:ln>
            <a:noFill/>
          </a:ln>
          <a:effectLst>
            <a:glow rad="63500">
              <a:srgbClr val="38B76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0D4757A7-F551-B653-7F50-2B506274B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453" y="627635"/>
            <a:ext cx="544499" cy="544499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C1281F8-1FE2-818E-A792-43EA7D7958C2}"/>
              </a:ext>
            </a:extLst>
          </p:cNvPr>
          <p:cNvSpPr txBox="1"/>
          <p:nvPr/>
        </p:nvSpPr>
        <p:spPr>
          <a:xfrm>
            <a:off x="8462548" y="2210432"/>
            <a:ext cx="2757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21465D"/>
                </a:solidFill>
                <a:latin typeface="Bahnschrift" panose="020B0502040204020203" pitchFamily="34" charset="0"/>
              </a:rPr>
              <a:t>Usuários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CD5DF9B-1177-01AF-597E-DB8DD8D87988}"/>
              </a:ext>
            </a:extLst>
          </p:cNvPr>
          <p:cNvGrpSpPr/>
          <p:nvPr/>
        </p:nvGrpSpPr>
        <p:grpSpPr>
          <a:xfrm>
            <a:off x="8462548" y="2961051"/>
            <a:ext cx="3186852" cy="900000"/>
            <a:chOff x="7433848" y="2961051"/>
            <a:chExt cx="3186852" cy="900000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72F3ACFB-C894-017B-FBA5-EF5E4DFBED37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5DDF74B-FF6D-9F95-47AD-5007F376E92C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42" name="Imagem 41" descr="Ícone&#10;&#10;Descrição gerada automaticamente">
              <a:extLst>
                <a:ext uri="{FF2B5EF4-FFF2-40B4-BE49-F238E27FC236}">
                  <a16:creationId xmlns:a16="http://schemas.microsoft.com/office/drawing/2014/main" id="{4C7B1224-B85C-0A6F-ADED-69A020680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8107E51-8FCE-99BF-32F8-4E2B8D1E2DEA}"/>
              </a:ext>
            </a:extLst>
          </p:cNvPr>
          <p:cNvCxnSpPr>
            <a:cxnSpLocks/>
          </p:cNvCxnSpPr>
          <p:nvPr/>
        </p:nvCxnSpPr>
        <p:spPr>
          <a:xfrm flipV="1">
            <a:off x="8462548" y="3860470"/>
            <a:ext cx="3186852" cy="581"/>
          </a:xfrm>
          <a:prstGeom prst="line">
            <a:avLst/>
          </a:prstGeom>
          <a:ln>
            <a:solidFill>
              <a:srgbClr val="F0DE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9859210-4B45-934A-08FD-F32A8B6D050C}"/>
              </a:ext>
            </a:extLst>
          </p:cNvPr>
          <p:cNvGrpSpPr/>
          <p:nvPr/>
        </p:nvGrpSpPr>
        <p:grpSpPr>
          <a:xfrm>
            <a:off x="8462548" y="3861051"/>
            <a:ext cx="3186852" cy="900000"/>
            <a:chOff x="7433848" y="2961051"/>
            <a:chExt cx="3186852" cy="900000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29775BAA-7B0B-E173-3DDF-38F8ECD5D58C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66563A2-136C-7DE2-46F7-4A7924C15639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53" name="Imagem 52" descr="Ícone&#10;&#10;Descrição gerada automaticamente">
              <a:extLst>
                <a:ext uri="{FF2B5EF4-FFF2-40B4-BE49-F238E27FC236}">
                  <a16:creationId xmlns:a16="http://schemas.microsoft.com/office/drawing/2014/main" id="{5D7C48FA-5617-D973-C338-65B6050AF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84D9D46-3525-DF0E-7C5F-41AB04401135}"/>
              </a:ext>
            </a:extLst>
          </p:cNvPr>
          <p:cNvGrpSpPr/>
          <p:nvPr/>
        </p:nvGrpSpPr>
        <p:grpSpPr>
          <a:xfrm>
            <a:off x="8460546" y="4757872"/>
            <a:ext cx="3186852" cy="900000"/>
            <a:chOff x="7433848" y="2961051"/>
            <a:chExt cx="3186852" cy="90000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3E89FF9-BA3C-F707-088E-442BB8B32241}"/>
                </a:ext>
              </a:extLst>
            </p:cNvPr>
            <p:cNvSpPr/>
            <p:nvPr/>
          </p:nvSpPr>
          <p:spPr>
            <a:xfrm>
              <a:off x="7433848" y="2961051"/>
              <a:ext cx="3186852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DEC46BA-5C18-E5D3-2D33-842D41820C57}"/>
                </a:ext>
              </a:extLst>
            </p:cNvPr>
            <p:cNvSpPr txBox="1"/>
            <p:nvPr/>
          </p:nvSpPr>
          <p:spPr>
            <a:xfrm>
              <a:off x="8138001" y="3231903"/>
              <a:ext cx="13740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21465D"/>
                  </a:solidFill>
                  <a:latin typeface="Bahnschrift SemiLight" panose="020B0502040204020203" pitchFamily="34" charset="0"/>
                </a:rPr>
                <a:t>Escritores</a:t>
              </a:r>
            </a:p>
          </p:txBody>
        </p:sp>
        <p:pic>
          <p:nvPicPr>
            <p:cNvPr id="57" name="Imagem 56" descr="Ícone&#10;&#10;Descrição gerada automaticamente">
              <a:extLst>
                <a:ext uri="{FF2B5EF4-FFF2-40B4-BE49-F238E27FC236}">
                  <a16:creationId xmlns:a16="http://schemas.microsoft.com/office/drawing/2014/main" id="{8DD7AE0E-6E3B-44BA-5707-648596062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848" y="3079882"/>
              <a:ext cx="704151" cy="704151"/>
            </a:xfrm>
            <a:prstGeom prst="rect">
              <a:avLst/>
            </a:prstGeom>
          </p:spPr>
        </p:pic>
      </p:grp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301921D6-E3F3-B39B-C1F3-2CFB5B3999AF}"/>
              </a:ext>
            </a:extLst>
          </p:cNvPr>
          <p:cNvCxnSpPr>
            <a:cxnSpLocks/>
          </p:cNvCxnSpPr>
          <p:nvPr/>
        </p:nvCxnSpPr>
        <p:spPr>
          <a:xfrm flipV="1">
            <a:off x="8462548" y="4759171"/>
            <a:ext cx="3186852" cy="581"/>
          </a:xfrm>
          <a:prstGeom prst="line">
            <a:avLst/>
          </a:prstGeom>
          <a:ln>
            <a:solidFill>
              <a:srgbClr val="F0DEB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EA61141-6809-C23E-6891-439CC8EF880E}"/>
              </a:ext>
            </a:extLst>
          </p:cNvPr>
          <p:cNvSpPr/>
          <p:nvPr/>
        </p:nvSpPr>
        <p:spPr>
          <a:xfrm>
            <a:off x="4126500" y="4630651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2B117"/>
              </a:gs>
              <a:gs pos="100000">
                <a:srgbClr val="3F6F13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Aprovar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37D70F24-C5CD-D990-3371-E704BF19D32D}"/>
              </a:ext>
            </a:extLst>
          </p:cNvPr>
          <p:cNvSpPr/>
          <p:nvPr/>
        </p:nvSpPr>
        <p:spPr>
          <a:xfrm>
            <a:off x="1388648" y="3350930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3BBBB"/>
              </a:gs>
              <a:gs pos="100000">
                <a:srgbClr val="21465D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Ler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F06603ED-A433-E8FA-BB5E-C8BABF1CD1BB}"/>
              </a:ext>
            </a:extLst>
          </p:cNvPr>
          <p:cNvSpPr/>
          <p:nvPr/>
        </p:nvSpPr>
        <p:spPr>
          <a:xfrm>
            <a:off x="4126500" y="3350930"/>
            <a:ext cx="2160000" cy="57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19F27"/>
              </a:gs>
              <a:gs pos="100000">
                <a:srgbClr val="E85F28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Criar</a:t>
            </a: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59FF87A7-C6CC-E1CB-A25B-F3318915F108}"/>
              </a:ext>
            </a:extLst>
          </p:cNvPr>
          <p:cNvSpPr/>
          <p:nvPr/>
        </p:nvSpPr>
        <p:spPr>
          <a:xfrm>
            <a:off x="1388648" y="4666651"/>
            <a:ext cx="2160000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969C9"/>
              </a:gs>
              <a:gs pos="100000">
                <a:srgbClr val="562B8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rgbClr val="4C081D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rtlCol="0" anchor="ctr"/>
          <a:lstStyle/>
          <a:p>
            <a:pPr algn="ctr"/>
            <a:r>
              <a:rPr lang="pt-BR" sz="2000" dirty="0">
                <a:latin typeface="Bahnschrift SemiLight" panose="020B0502040204020203" pitchFamily="34" charset="0"/>
              </a:rPr>
              <a:t>Editar</a:t>
            </a:r>
          </a:p>
        </p:txBody>
      </p:sp>
    </p:spTree>
    <p:extLst>
      <p:ext uri="{BB962C8B-B14F-4D97-AF65-F5344CB8AC3E}">
        <p14:creationId xmlns:p14="http://schemas.microsoft.com/office/powerpoint/2010/main" val="36405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/>
      <p:bldP spid="4" grpId="0" animBg="1"/>
      <p:bldP spid="33" grpId="0" animBg="1"/>
      <p:bldP spid="34" grpId="0"/>
      <p:bldP spid="60" grpId="0" animBg="1"/>
      <p:bldP spid="69" grpId="0" animBg="1"/>
      <p:bldP spid="70" grpId="0" animBg="1"/>
      <p:bldP spid="7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192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33" baseType="lpstr">
      <vt:lpstr>Amasis MT Pro Black</vt:lpstr>
      <vt:lpstr>Amasis MT Pro Medium</vt:lpstr>
      <vt:lpstr>Aptos</vt:lpstr>
      <vt:lpstr>Aptos Display</vt:lpstr>
      <vt:lpstr>Arial</vt:lpstr>
      <vt:lpstr>Arial Rounded MT Bold</vt:lpstr>
      <vt:lpstr>Bahnschrift</vt:lpstr>
      <vt:lpstr>Bahnschrift SemiBold</vt:lpstr>
      <vt:lpstr>Bahnschrift SemiLight</vt:lpstr>
      <vt:lpstr>Bell MT</vt:lpstr>
      <vt:lpstr>Bernard MT Condensed</vt:lpstr>
      <vt:lpstr>Bradley Hand ITC</vt:lpstr>
      <vt:lpstr>Century725 Cn BT</vt:lpstr>
      <vt:lpstr>Haettenschweiler</vt:lpstr>
      <vt:lpstr>Ink Free</vt:lpstr>
      <vt:lpstr>Rockwell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Vinícius Cruzera</dc:creator>
  <cp:lastModifiedBy>Cruzera Cruzera2</cp:lastModifiedBy>
  <cp:revision>12</cp:revision>
  <dcterms:created xsi:type="dcterms:W3CDTF">2024-08-05T23:43:35Z</dcterms:created>
  <dcterms:modified xsi:type="dcterms:W3CDTF">2024-12-08T03:25:39Z</dcterms:modified>
</cp:coreProperties>
</file>